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2C_AD606B1E.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51_815E7EAB.xml" ContentType="application/vnd.ms-powerpoint.comments+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4"/>
  </p:notesMasterIdLst>
  <p:sldIdLst>
    <p:sldId id="298" r:id="rId3"/>
    <p:sldId id="338" r:id="rId4"/>
    <p:sldId id="291" r:id="rId5"/>
    <p:sldId id="336" r:id="rId6"/>
    <p:sldId id="339" r:id="rId7"/>
    <p:sldId id="315" r:id="rId8"/>
    <p:sldId id="320" r:id="rId9"/>
    <p:sldId id="300" r:id="rId10"/>
    <p:sldId id="302" r:id="rId11"/>
    <p:sldId id="314" r:id="rId12"/>
    <p:sldId id="306" r:id="rId13"/>
    <p:sldId id="340" r:id="rId14"/>
    <p:sldId id="321" r:id="rId15"/>
    <p:sldId id="299" r:id="rId16"/>
    <p:sldId id="332" r:id="rId17"/>
    <p:sldId id="305" r:id="rId18"/>
    <p:sldId id="328" r:id="rId19"/>
    <p:sldId id="322" r:id="rId20"/>
    <p:sldId id="309" r:id="rId21"/>
    <p:sldId id="337" r:id="rId22"/>
    <p:sldId id="331" r:id="rId23"/>
  </p:sldIdLst>
  <p:sldSz cx="12192000" cy="6858000"/>
  <p:notesSz cx="6858000" cy="9144000"/>
  <p:embeddedFontLst>
    <p:embeddedFont>
      <p:font typeface="Lato" panose="020F0502020204030203"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jFCggEYyBfwhGWIChS9A2Tk/qWV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645565-2B03-AD41-AFEF-88D03FBE9D7D}" name="Kristen Fox" initials="" userId="S::Kristen.Fox@bhef.com::1bb34f0e-7a3c-400f-88e3-57e03df4a25b" providerId="AD"/>
  <p188:author id="{FA662F93-06B2-1D30-2102-2FEBEF77EEA2}" name="Jennifer Thornton" initials="JT" userId="S::jennifer.thornton@bhef.com::39230aef-61bc-45fc-b373-acc080ac8372" providerId="AD"/>
  <p188:author id="{031E1CB9-6422-84C8-E01F-90F19583AFFF}" name="kristen Fox" initials="kF" userId="wtpEJUnfpwvjxRAardFlovhOaEVnAWt5Z+yIX500sIo=" providerId="None"/>
  <p188:author id="{32EBA1D8-A8C0-8016-967A-5F3D026F1D3A}" name="Candace Williams" initials="CW" userId="Gjhil99yeYA/rjiS1rU2ogbh3JDbv3XHGR1MKSFTgQg=" providerId="None"/>
  <p188:author id="{9C6CFDFE-D98B-EF94-A1C2-096CACFFA3E9}" name="Elizabeth Hughes" initials="EH" userId="JPNPKhBAnzsxqYuByYEdqR9TMVBMtTCsWEOhbKxaXlU="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Lauren Dibble"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082"/>
    <a:srgbClr val="559FD3"/>
    <a:srgbClr val="BEDB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0A7761-9CD6-4D5D-A94B-2726C8789AC4}" v="713" dt="2024-10-01T15:18:34.823"/>
    <p1510:client id="{C688B2F9-5FBD-4ADC-975F-66C4D67B6A66}" v="10" dt="2024-09-30T18:41:01.2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21" Type="http://schemas.openxmlformats.org/officeDocument/2006/relationships/slide" Target="slides/slide1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46"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dace Williams" userId="Gjhil99yeYA/rjiS1rU2ogbh3JDbv3XHGR1MKSFTgQg=" providerId="None" clId="Web-{9C539E21-5B11-4BF5-AE0D-6E594CBED5B7}"/>
    <pc:docChg chg="mod addSld modSld">
      <pc:chgData name="Candace Williams" userId="Gjhil99yeYA/rjiS1rU2ogbh3JDbv3XHGR1MKSFTgQg=" providerId="None" clId="Web-{9C539E21-5B11-4BF5-AE0D-6E594CBED5B7}" dt="2024-08-26T18:40:18.080" v="10"/>
      <pc:docMkLst>
        <pc:docMk/>
      </pc:docMkLst>
      <pc:sldChg chg="addSp delSp modSp add replId">
        <pc:chgData name="Candace Williams" userId="Gjhil99yeYA/rjiS1rU2ogbh3JDbv3XHGR1MKSFTgQg=" providerId="None" clId="Web-{9C539E21-5B11-4BF5-AE0D-6E594CBED5B7}" dt="2024-08-26T18:33:43.156" v="9" actId="14100"/>
        <pc:sldMkLst>
          <pc:docMk/>
          <pc:sldMk cId="1341077010" sldId="320"/>
        </pc:sldMkLst>
        <pc:picChg chg="add del mod">
          <ac:chgData name="Candace Williams" userId="Gjhil99yeYA/rjiS1rU2ogbh3JDbv3XHGR1MKSFTgQg=" providerId="None" clId="Web-{9C539E21-5B11-4BF5-AE0D-6E594CBED5B7}" dt="2024-08-26T18:32:55.562" v="4"/>
          <ac:picMkLst>
            <pc:docMk/>
            <pc:sldMk cId="1341077010" sldId="320"/>
            <ac:picMk id="2" creationId="{86B1CD75-CA67-4A21-7D2D-3723068349F5}"/>
          </ac:picMkLst>
        </pc:picChg>
        <pc:picChg chg="add mod">
          <ac:chgData name="Candace Williams" userId="Gjhil99yeYA/rjiS1rU2ogbh3JDbv3XHGR1MKSFTgQg=" providerId="None" clId="Web-{9C539E21-5B11-4BF5-AE0D-6E594CBED5B7}" dt="2024-08-26T18:33:43.156" v="9" actId="14100"/>
          <ac:picMkLst>
            <pc:docMk/>
            <pc:sldMk cId="1341077010" sldId="320"/>
            <ac:picMk id="3" creationId="{48EAA29E-6837-B9AD-F407-C865587F4E89}"/>
          </ac:picMkLst>
        </pc:picChg>
        <pc:picChg chg="del">
          <ac:chgData name="Candace Williams" userId="Gjhil99yeYA/rjiS1rU2ogbh3JDbv3XHGR1MKSFTgQg=" providerId="None" clId="Web-{9C539E21-5B11-4BF5-AE0D-6E594CBED5B7}" dt="2024-08-26T18:32:09.171" v="1"/>
          <ac:picMkLst>
            <pc:docMk/>
            <pc:sldMk cId="1341077010" sldId="320"/>
            <ac:picMk id="2052" creationId="{00000000-0000-0000-0000-000000000000}"/>
          </ac:picMkLst>
        </pc:picChg>
      </pc:sldChg>
    </pc:docChg>
  </pc:docChgLst>
  <pc:docChgLst>
    <pc:chgData name="Candace Williams" userId="Gjhil99yeYA/rjiS1rU2ogbh3JDbv3XHGR1MKSFTgQg=" providerId="None" clId="Web-{3AE8A984-E975-4569-B5CA-25BBB5C1794B}"/>
    <pc:docChg chg="modSld">
      <pc:chgData name="Candace Williams" userId="Gjhil99yeYA/rjiS1rU2ogbh3JDbv3XHGR1MKSFTgQg=" providerId="None" clId="Web-{3AE8A984-E975-4569-B5CA-25BBB5C1794B}" dt="2024-08-29T14:43:53.010" v="78" actId="20577"/>
      <pc:docMkLst>
        <pc:docMk/>
      </pc:docMkLst>
      <pc:sldChg chg="modSp">
        <pc:chgData name="Candace Williams" userId="Gjhil99yeYA/rjiS1rU2ogbh3JDbv3XHGR1MKSFTgQg=" providerId="None" clId="Web-{3AE8A984-E975-4569-B5CA-25BBB5C1794B}" dt="2024-08-29T14:42:44.711" v="33" actId="20577"/>
        <pc:sldMkLst>
          <pc:docMk/>
          <pc:sldMk cId="618036149" sldId="328"/>
        </pc:sldMkLst>
        <pc:spChg chg="mod">
          <ac:chgData name="Candace Williams" userId="Gjhil99yeYA/rjiS1rU2ogbh3JDbv3XHGR1MKSFTgQg=" providerId="None" clId="Web-{3AE8A984-E975-4569-B5CA-25BBB5C1794B}" dt="2024-08-29T14:42:44.711" v="33" actId="20577"/>
          <ac:spMkLst>
            <pc:docMk/>
            <pc:sldMk cId="618036149" sldId="328"/>
            <ac:spMk id="300" creationId="{00000000-0000-0000-0000-000000000000}"/>
          </ac:spMkLst>
        </pc:spChg>
      </pc:sldChg>
      <pc:sldChg chg="modSp">
        <pc:chgData name="Candace Williams" userId="Gjhil99yeYA/rjiS1rU2ogbh3JDbv3XHGR1MKSFTgQg=" providerId="None" clId="Web-{3AE8A984-E975-4569-B5CA-25BBB5C1794B}" dt="2024-08-29T14:43:53.010" v="78" actId="20577"/>
        <pc:sldMkLst>
          <pc:docMk/>
          <pc:sldMk cId="1418234253" sldId="335"/>
        </pc:sldMkLst>
        <pc:spChg chg="mod">
          <ac:chgData name="Candace Williams" userId="Gjhil99yeYA/rjiS1rU2ogbh3JDbv3XHGR1MKSFTgQg=" providerId="None" clId="Web-{3AE8A984-E975-4569-B5CA-25BBB5C1794B}" dt="2024-08-29T14:43:53.010" v="78" actId="20577"/>
          <ac:spMkLst>
            <pc:docMk/>
            <pc:sldMk cId="1418234253" sldId="335"/>
            <ac:spMk id="300" creationId="{00000000-0000-0000-0000-000000000000}"/>
          </ac:spMkLst>
        </pc:spChg>
      </pc:sldChg>
    </pc:docChg>
  </pc:docChgLst>
  <pc:docChgLst>
    <pc:chgData name="Elizabeth Hughes" userId="JPNPKhBAnzsxqYuByYEdqR9TMVBMtTCsWEOhbKxaXlU=" providerId="None" clId="Web-{2EE39487-04DC-4358-84B1-8960811C1CA8}"/>
    <pc:docChg chg="mod addSld delSld modSld sldOrd">
      <pc:chgData name="Elizabeth Hughes" userId="JPNPKhBAnzsxqYuByYEdqR9TMVBMtTCsWEOhbKxaXlU=" providerId="None" clId="Web-{2EE39487-04DC-4358-84B1-8960811C1CA8}" dt="2024-08-27T20:58:18.674" v="1982" actId="1076"/>
      <pc:docMkLst>
        <pc:docMk/>
      </pc:docMkLst>
      <pc:sldChg chg="modSp">
        <pc:chgData name="Elizabeth Hughes" userId="JPNPKhBAnzsxqYuByYEdqR9TMVBMtTCsWEOhbKxaXlU=" providerId="None" clId="Web-{2EE39487-04DC-4358-84B1-8960811C1CA8}" dt="2024-08-27T20:57:19" v="1954" actId="1076"/>
        <pc:sldMkLst>
          <pc:docMk/>
          <pc:sldMk cId="2908777246" sldId="300"/>
        </pc:sldMkLst>
        <pc:spChg chg="mod">
          <ac:chgData name="Elizabeth Hughes" userId="JPNPKhBAnzsxqYuByYEdqR9TMVBMtTCsWEOhbKxaXlU=" providerId="None" clId="Web-{2EE39487-04DC-4358-84B1-8960811C1CA8}" dt="2024-08-27T20:57:19" v="1954" actId="1076"/>
          <ac:spMkLst>
            <pc:docMk/>
            <pc:sldMk cId="2908777246" sldId="300"/>
            <ac:spMk id="14" creationId="{F89580FF-92AE-9DB5-9DD0-36EC70D20912}"/>
          </ac:spMkLst>
        </pc:spChg>
        <pc:picChg chg="mod">
          <ac:chgData name="Elizabeth Hughes" userId="JPNPKhBAnzsxqYuByYEdqR9TMVBMtTCsWEOhbKxaXlU=" providerId="None" clId="Web-{2EE39487-04DC-4358-84B1-8960811C1CA8}" dt="2024-08-27T20:57:16.609" v="1953" actId="1076"/>
          <ac:picMkLst>
            <pc:docMk/>
            <pc:sldMk cId="2908777246" sldId="300"/>
            <ac:picMk id="2" creationId="{87DD482B-290D-E753-5049-F35AEB852A31}"/>
          </ac:picMkLst>
        </pc:picChg>
      </pc:sldChg>
      <pc:sldChg chg="addSp delSp modSp">
        <pc:chgData name="Elizabeth Hughes" userId="JPNPKhBAnzsxqYuByYEdqR9TMVBMtTCsWEOhbKxaXlU=" providerId="None" clId="Web-{2EE39487-04DC-4358-84B1-8960811C1CA8}" dt="2024-08-27T20:57:37.751" v="1963" actId="20577"/>
        <pc:sldMkLst>
          <pc:docMk/>
          <pc:sldMk cId="568924518" sldId="302"/>
        </pc:sldMkLst>
        <pc:spChg chg="mod">
          <ac:chgData name="Elizabeth Hughes" userId="JPNPKhBAnzsxqYuByYEdqR9TMVBMtTCsWEOhbKxaXlU=" providerId="None" clId="Web-{2EE39487-04DC-4358-84B1-8960811C1CA8}" dt="2024-08-27T20:57:37.751" v="1963" actId="20577"/>
          <ac:spMkLst>
            <pc:docMk/>
            <pc:sldMk cId="568924518" sldId="302"/>
            <ac:spMk id="3" creationId="{F89580FF-92AE-9DB5-9DD0-36EC70D20912}"/>
          </ac:spMkLst>
        </pc:spChg>
        <pc:spChg chg="mod">
          <ac:chgData name="Elizabeth Hughes" userId="JPNPKhBAnzsxqYuByYEdqR9TMVBMtTCsWEOhbKxaXlU=" providerId="None" clId="Web-{2EE39487-04DC-4358-84B1-8960811C1CA8}" dt="2024-08-27T20:15:36.424" v="1035"/>
          <ac:spMkLst>
            <pc:docMk/>
            <pc:sldMk cId="568924518" sldId="302"/>
            <ac:spMk id="24" creationId="{F89580FF-92AE-9DB5-9DD0-36EC70D20912}"/>
          </ac:spMkLst>
        </pc:spChg>
        <pc:picChg chg="add mod ord">
          <ac:chgData name="Elizabeth Hughes" userId="JPNPKhBAnzsxqYuByYEdqR9TMVBMtTCsWEOhbKxaXlU=" providerId="None" clId="Web-{2EE39487-04DC-4358-84B1-8960811C1CA8}" dt="2024-08-27T20:15:43.252" v="1036"/>
          <ac:picMkLst>
            <pc:docMk/>
            <pc:sldMk cId="568924518" sldId="302"/>
            <ac:picMk id="2" creationId="{8A56170F-6916-CDB0-88C4-708F909A1E94}"/>
          </ac:picMkLst>
        </pc:picChg>
        <pc:picChg chg="del">
          <ac:chgData name="Elizabeth Hughes" userId="JPNPKhBAnzsxqYuByYEdqR9TMVBMtTCsWEOhbKxaXlU=" providerId="None" clId="Web-{2EE39487-04DC-4358-84B1-8960811C1CA8}" dt="2024-08-27T20:15:22.658" v="1030"/>
          <ac:picMkLst>
            <pc:docMk/>
            <pc:sldMk cId="568924518" sldId="302"/>
            <ac:picMk id="4098" creationId="{00000000-0000-0000-0000-000000000000}"/>
          </ac:picMkLst>
        </pc:picChg>
        <pc:picChg chg="mod">
          <ac:chgData name="Elizabeth Hughes" userId="JPNPKhBAnzsxqYuByYEdqR9TMVBMtTCsWEOhbKxaXlU=" providerId="None" clId="Web-{2EE39487-04DC-4358-84B1-8960811C1CA8}" dt="2024-08-27T20:15:58.722" v="1041" actId="1076"/>
          <ac:picMkLst>
            <pc:docMk/>
            <pc:sldMk cId="568924518" sldId="302"/>
            <ac:picMk id="4099" creationId="{00000000-0000-0000-0000-000000000000}"/>
          </ac:picMkLst>
        </pc:picChg>
      </pc:sldChg>
      <pc:sldChg chg="addSp delSp modSp">
        <pc:chgData name="Elizabeth Hughes" userId="JPNPKhBAnzsxqYuByYEdqR9TMVBMtTCsWEOhbKxaXlU=" providerId="None" clId="Web-{2EE39487-04DC-4358-84B1-8960811C1CA8}" dt="2024-08-27T20:14:24.656" v="1029" actId="1076"/>
        <pc:sldMkLst>
          <pc:docMk/>
          <pc:sldMk cId="3049221109" sldId="304"/>
        </pc:sldMkLst>
        <pc:spChg chg="mod">
          <ac:chgData name="Elizabeth Hughes" userId="JPNPKhBAnzsxqYuByYEdqR9TMVBMtTCsWEOhbKxaXlU=" providerId="None" clId="Web-{2EE39487-04DC-4358-84B1-8960811C1CA8}" dt="2024-08-27T20:14:24.656" v="1029" actId="1076"/>
          <ac:spMkLst>
            <pc:docMk/>
            <pc:sldMk cId="3049221109" sldId="304"/>
            <ac:spMk id="3" creationId="{F89580FF-92AE-9DB5-9DD0-36EC70D20912}"/>
          </ac:spMkLst>
        </pc:spChg>
        <pc:spChg chg="mod topLvl">
          <ac:chgData name="Elizabeth Hughes" userId="JPNPKhBAnzsxqYuByYEdqR9TMVBMtTCsWEOhbKxaXlU=" providerId="None" clId="Web-{2EE39487-04DC-4358-84B1-8960811C1CA8}" dt="2024-08-27T20:14:08.108" v="1025" actId="1076"/>
          <ac:spMkLst>
            <pc:docMk/>
            <pc:sldMk cId="3049221109" sldId="304"/>
            <ac:spMk id="15" creationId="{F89580FF-92AE-9DB5-9DD0-36EC70D20912}"/>
          </ac:spMkLst>
        </pc:spChg>
        <pc:grpChg chg="del topLvl">
          <ac:chgData name="Elizabeth Hughes" userId="JPNPKhBAnzsxqYuByYEdqR9TMVBMtTCsWEOhbKxaXlU=" providerId="None" clId="Web-{2EE39487-04DC-4358-84B1-8960811C1CA8}" dt="2024-08-27T20:05:16.964" v="871"/>
          <ac:grpSpMkLst>
            <pc:docMk/>
            <pc:sldMk cId="3049221109" sldId="304"/>
            <ac:grpSpMk id="2" creationId="{00000000-0000-0000-0000-000000000000}"/>
          </ac:grpSpMkLst>
        </pc:grpChg>
        <pc:grpChg chg="add del mod">
          <ac:chgData name="Elizabeth Hughes" userId="JPNPKhBAnzsxqYuByYEdqR9TMVBMtTCsWEOhbKxaXlU=" providerId="None" clId="Web-{2EE39487-04DC-4358-84B1-8960811C1CA8}" dt="2024-08-27T20:05:11.729" v="869"/>
          <ac:grpSpMkLst>
            <pc:docMk/>
            <pc:sldMk cId="3049221109" sldId="304"/>
            <ac:grpSpMk id="4" creationId="{16F68D72-E7D1-5B1A-C778-53E83B520D68}"/>
          </ac:grpSpMkLst>
        </pc:grpChg>
        <pc:grpChg chg="del topLvl">
          <ac:chgData name="Elizabeth Hughes" userId="JPNPKhBAnzsxqYuByYEdqR9TMVBMtTCsWEOhbKxaXlU=" providerId="None" clId="Web-{2EE39487-04DC-4358-84B1-8960811C1CA8}" dt="2024-08-27T20:05:14.948" v="870"/>
          <ac:grpSpMkLst>
            <pc:docMk/>
            <pc:sldMk cId="3049221109" sldId="304"/>
            <ac:grpSpMk id="7" creationId="{00000000-0000-0000-0000-000000000000}"/>
          </ac:grpSpMkLst>
        </pc:grpChg>
        <pc:picChg chg="add mod ord">
          <ac:chgData name="Elizabeth Hughes" userId="JPNPKhBAnzsxqYuByYEdqR9TMVBMtTCsWEOhbKxaXlU=" providerId="None" clId="Web-{2EE39487-04DC-4358-84B1-8960811C1CA8}" dt="2024-08-27T20:13:58.358" v="1022" actId="1076"/>
          <ac:picMkLst>
            <pc:docMk/>
            <pc:sldMk cId="3049221109" sldId="304"/>
            <ac:picMk id="5" creationId="{1D0525D0-009B-EA07-5AAA-BC91E7318C0B}"/>
          </ac:picMkLst>
        </pc:picChg>
        <pc:picChg chg="del topLvl">
          <ac:chgData name="Elizabeth Hughes" userId="JPNPKhBAnzsxqYuByYEdqR9TMVBMtTCsWEOhbKxaXlU=" providerId="None" clId="Web-{2EE39487-04DC-4358-84B1-8960811C1CA8}" dt="2024-08-27T20:05:14.948" v="870"/>
          <ac:picMkLst>
            <pc:docMk/>
            <pc:sldMk cId="3049221109" sldId="304"/>
            <ac:picMk id="17" creationId="{00000000-0000-0000-0000-000000000000}"/>
          </ac:picMkLst>
        </pc:picChg>
        <pc:picChg chg="del topLvl">
          <ac:chgData name="Elizabeth Hughes" userId="JPNPKhBAnzsxqYuByYEdqR9TMVBMtTCsWEOhbKxaXlU=" providerId="None" clId="Web-{2EE39487-04DC-4358-84B1-8960811C1CA8}" dt="2024-08-27T20:05:16.964" v="871"/>
          <ac:picMkLst>
            <pc:docMk/>
            <pc:sldMk cId="3049221109" sldId="304"/>
            <ac:picMk id="6146" creationId="{00000000-0000-0000-0000-000000000000}"/>
          </ac:picMkLst>
        </pc:picChg>
        <pc:picChg chg="del topLvl">
          <ac:chgData name="Elizabeth Hughes" userId="JPNPKhBAnzsxqYuByYEdqR9TMVBMtTCsWEOhbKxaXlU=" providerId="None" clId="Web-{2EE39487-04DC-4358-84B1-8960811C1CA8}" dt="2024-08-27T20:05:18.901" v="872"/>
          <ac:picMkLst>
            <pc:docMk/>
            <pc:sldMk cId="3049221109" sldId="304"/>
            <ac:picMk id="6147" creationId="{00000000-0000-0000-0000-000000000000}"/>
          </ac:picMkLst>
        </pc:picChg>
      </pc:sldChg>
      <pc:sldChg chg="addSp delSp modSp">
        <pc:chgData name="Elizabeth Hughes" userId="JPNPKhBAnzsxqYuByYEdqR9TMVBMtTCsWEOhbKxaXlU=" providerId="None" clId="Web-{2EE39487-04DC-4358-84B1-8960811C1CA8}" dt="2024-08-27T20:58:18.674" v="1982" actId="1076"/>
        <pc:sldMkLst>
          <pc:docMk/>
          <pc:sldMk cId="697764443" sldId="306"/>
        </pc:sldMkLst>
        <pc:spChg chg="mod">
          <ac:chgData name="Elizabeth Hughes" userId="JPNPKhBAnzsxqYuByYEdqR9TMVBMtTCsWEOhbKxaXlU=" providerId="None" clId="Web-{2EE39487-04DC-4358-84B1-8960811C1CA8}" dt="2024-08-27T20:58:18.674" v="1982" actId="1076"/>
          <ac:spMkLst>
            <pc:docMk/>
            <pc:sldMk cId="697764443" sldId="306"/>
            <ac:spMk id="3" creationId="{F89580FF-92AE-9DB5-9DD0-36EC70D20912}"/>
          </ac:spMkLst>
        </pc:spChg>
        <pc:spChg chg="mod">
          <ac:chgData name="Elizabeth Hughes" userId="JPNPKhBAnzsxqYuByYEdqR9TMVBMtTCsWEOhbKxaXlU=" providerId="None" clId="Web-{2EE39487-04DC-4358-84B1-8960811C1CA8}" dt="2024-08-27T19:38:27.795" v="519" actId="1076"/>
          <ac:spMkLst>
            <pc:docMk/>
            <pc:sldMk cId="697764443" sldId="306"/>
            <ac:spMk id="8" creationId="{00000000-0000-0000-0000-000000000000}"/>
          </ac:spMkLst>
        </pc:spChg>
        <pc:spChg chg="mod topLvl">
          <ac:chgData name="Elizabeth Hughes" userId="JPNPKhBAnzsxqYuByYEdqR9TMVBMtTCsWEOhbKxaXlU=" providerId="None" clId="Web-{2EE39487-04DC-4358-84B1-8960811C1CA8}" dt="2024-08-27T20:58:11.518" v="1966" actId="1076"/>
          <ac:spMkLst>
            <pc:docMk/>
            <pc:sldMk cId="697764443" sldId="306"/>
            <ac:spMk id="9" creationId="{74E2C703-65C7-EBD8-048C-59132075020C}"/>
          </ac:spMkLst>
        </pc:spChg>
        <pc:spChg chg="mod topLvl">
          <ac:chgData name="Elizabeth Hughes" userId="JPNPKhBAnzsxqYuByYEdqR9TMVBMtTCsWEOhbKxaXlU=" providerId="None" clId="Web-{2EE39487-04DC-4358-84B1-8960811C1CA8}" dt="2024-08-27T20:58:11.596" v="1969" actId="1076"/>
          <ac:spMkLst>
            <pc:docMk/>
            <pc:sldMk cId="697764443" sldId="306"/>
            <ac:spMk id="11" creationId="{FB2288CB-1FF1-3BD9-B306-71A1312EDC92}"/>
          </ac:spMkLst>
        </pc:spChg>
        <pc:spChg chg="mod">
          <ac:chgData name="Elizabeth Hughes" userId="JPNPKhBAnzsxqYuByYEdqR9TMVBMtTCsWEOhbKxaXlU=" providerId="None" clId="Web-{2EE39487-04DC-4358-84B1-8960811C1CA8}" dt="2024-08-27T19:24:46.640" v="112"/>
          <ac:spMkLst>
            <pc:docMk/>
            <pc:sldMk cId="697764443" sldId="306"/>
            <ac:spMk id="12" creationId="{60FC7A20-BAFC-71D6-291E-EF81DFD15BC8}"/>
          </ac:spMkLst>
        </pc:spChg>
        <pc:spChg chg="mod topLvl">
          <ac:chgData name="Elizabeth Hughes" userId="JPNPKhBAnzsxqYuByYEdqR9TMVBMtTCsWEOhbKxaXlU=" providerId="None" clId="Web-{2EE39487-04DC-4358-84B1-8960811C1CA8}" dt="2024-08-27T20:58:11.643" v="1972" actId="1076"/>
          <ac:spMkLst>
            <pc:docMk/>
            <pc:sldMk cId="697764443" sldId="306"/>
            <ac:spMk id="13" creationId="{6698B42A-65F4-C1E2-5AB0-674F14ACAC01}"/>
          </ac:spMkLst>
        </pc:spChg>
        <pc:spChg chg="add mod topLvl">
          <ac:chgData name="Elizabeth Hughes" userId="JPNPKhBAnzsxqYuByYEdqR9TMVBMtTCsWEOhbKxaXlU=" providerId="None" clId="Web-{2EE39487-04DC-4358-84B1-8960811C1CA8}" dt="2024-08-27T20:58:11.674" v="1973" actId="1076"/>
          <ac:spMkLst>
            <pc:docMk/>
            <pc:sldMk cId="697764443" sldId="306"/>
            <ac:spMk id="15" creationId="{C5198761-CFB0-8911-0BD8-C68125E559C2}"/>
          </ac:spMkLst>
        </pc:spChg>
        <pc:spChg chg="add mod topLvl">
          <ac:chgData name="Elizabeth Hughes" userId="JPNPKhBAnzsxqYuByYEdqR9TMVBMtTCsWEOhbKxaXlU=" providerId="None" clId="Web-{2EE39487-04DC-4358-84B1-8960811C1CA8}" dt="2024-08-27T20:58:11.611" v="1970" actId="1076"/>
          <ac:spMkLst>
            <pc:docMk/>
            <pc:sldMk cId="697764443" sldId="306"/>
            <ac:spMk id="18" creationId="{242C0A07-6D84-91CD-9C32-051BB8F23A5F}"/>
          </ac:spMkLst>
        </pc:spChg>
        <pc:spChg chg="add mod topLvl">
          <ac:chgData name="Elizabeth Hughes" userId="JPNPKhBAnzsxqYuByYEdqR9TMVBMtTCsWEOhbKxaXlU=" providerId="None" clId="Web-{2EE39487-04DC-4358-84B1-8960811C1CA8}" dt="2024-08-27T20:58:11.533" v="1967" actId="1076"/>
          <ac:spMkLst>
            <pc:docMk/>
            <pc:sldMk cId="697764443" sldId="306"/>
            <ac:spMk id="21" creationId="{BE2C2D7E-25BD-F7CC-161F-759EDF05B966}"/>
          </ac:spMkLst>
        </pc:spChg>
        <pc:spChg chg="add mod topLvl">
          <ac:chgData name="Elizabeth Hughes" userId="JPNPKhBAnzsxqYuByYEdqR9TMVBMtTCsWEOhbKxaXlU=" providerId="None" clId="Web-{2EE39487-04DC-4358-84B1-8960811C1CA8}" dt="2024-08-27T20:58:11.565" v="1968" actId="1076"/>
          <ac:spMkLst>
            <pc:docMk/>
            <pc:sldMk cId="697764443" sldId="306"/>
            <ac:spMk id="23" creationId="{D84AB264-81B9-3D09-36EC-C1A0CD3D4310}"/>
          </ac:spMkLst>
        </pc:spChg>
        <pc:spChg chg="mod">
          <ac:chgData name="Elizabeth Hughes" userId="JPNPKhBAnzsxqYuByYEdqR9TMVBMtTCsWEOhbKxaXlU=" providerId="None" clId="Web-{2EE39487-04DC-4358-84B1-8960811C1CA8}" dt="2024-08-27T19:29:39.073" v="303" actId="20577"/>
          <ac:spMkLst>
            <pc:docMk/>
            <pc:sldMk cId="697764443" sldId="306"/>
            <ac:spMk id="24" creationId="{F89580FF-92AE-9DB5-9DD0-36EC70D20912}"/>
          </ac:spMkLst>
        </pc:spChg>
        <pc:spChg chg="add mod topLvl">
          <ac:chgData name="Elizabeth Hughes" userId="JPNPKhBAnzsxqYuByYEdqR9TMVBMtTCsWEOhbKxaXlU=" providerId="None" clId="Web-{2EE39487-04DC-4358-84B1-8960811C1CA8}" dt="2024-08-27T20:58:11.627" v="1971" actId="1076"/>
          <ac:spMkLst>
            <pc:docMk/>
            <pc:sldMk cId="697764443" sldId="306"/>
            <ac:spMk id="25" creationId="{1CB60D62-AEE5-FC2D-1446-7ACC01D92F32}"/>
          </ac:spMkLst>
        </pc:spChg>
        <pc:spChg chg="add mod topLvl">
          <ac:chgData name="Elizabeth Hughes" userId="JPNPKhBAnzsxqYuByYEdqR9TMVBMtTCsWEOhbKxaXlU=" providerId="None" clId="Web-{2EE39487-04DC-4358-84B1-8960811C1CA8}" dt="2024-08-27T20:58:11.705" v="1974" actId="1076"/>
          <ac:spMkLst>
            <pc:docMk/>
            <pc:sldMk cId="697764443" sldId="306"/>
            <ac:spMk id="26" creationId="{B54AD324-2434-2D37-5D5C-028609B0C4BE}"/>
          </ac:spMkLst>
        </pc:spChg>
        <pc:spChg chg="add mod ord">
          <ac:chgData name="Elizabeth Hughes" userId="JPNPKhBAnzsxqYuByYEdqR9TMVBMtTCsWEOhbKxaXlU=" providerId="None" clId="Web-{2EE39487-04DC-4358-84B1-8960811C1CA8}" dt="2024-08-27T20:58:11.471" v="1965" actId="1076"/>
          <ac:spMkLst>
            <pc:docMk/>
            <pc:sldMk cId="697764443" sldId="306"/>
            <ac:spMk id="30" creationId="{F8C9BD65-6F91-5446-CD6C-42E1D372ED98}"/>
          </ac:spMkLst>
        </pc:spChg>
        <pc:spChg chg="add mod">
          <ac:chgData name="Elizabeth Hughes" userId="JPNPKhBAnzsxqYuByYEdqR9TMVBMtTCsWEOhbKxaXlU=" providerId="None" clId="Web-{2EE39487-04DC-4358-84B1-8960811C1CA8}" dt="2024-08-27T20:58:11.736" v="1975" actId="1076"/>
          <ac:spMkLst>
            <pc:docMk/>
            <pc:sldMk cId="697764443" sldId="306"/>
            <ac:spMk id="31" creationId="{BC114FCD-441F-C87C-E6AB-BDD04EF5775E}"/>
          </ac:spMkLst>
        </pc:spChg>
        <pc:spChg chg="add mod">
          <ac:chgData name="Elizabeth Hughes" userId="JPNPKhBAnzsxqYuByYEdqR9TMVBMtTCsWEOhbKxaXlU=" providerId="None" clId="Web-{2EE39487-04DC-4358-84B1-8960811C1CA8}" dt="2024-08-27T20:58:11.752" v="1976" actId="1076"/>
          <ac:spMkLst>
            <pc:docMk/>
            <pc:sldMk cId="697764443" sldId="306"/>
            <ac:spMk id="32" creationId="{00DDC191-71E1-CA03-AA5C-E1A976D122AD}"/>
          </ac:spMkLst>
        </pc:spChg>
        <pc:grpChg chg="add del mod">
          <ac:chgData name="Elizabeth Hughes" userId="JPNPKhBAnzsxqYuByYEdqR9TMVBMtTCsWEOhbKxaXlU=" providerId="None" clId="Web-{2EE39487-04DC-4358-84B1-8960811C1CA8}" dt="2024-08-27T19:30:50.810" v="342"/>
          <ac:grpSpMkLst>
            <pc:docMk/>
            <pc:sldMk cId="697764443" sldId="306"/>
            <ac:grpSpMk id="2" creationId="{82F2B7EA-F087-F182-8827-F80415DAFC76}"/>
          </ac:grpSpMkLst>
        </pc:grpChg>
        <pc:grpChg chg="add del mod topLvl">
          <ac:chgData name="Elizabeth Hughes" userId="JPNPKhBAnzsxqYuByYEdqR9TMVBMtTCsWEOhbKxaXlU=" providerId="None" clId="Web-{2EE39487-04DC-4358-84B1-8960811C1CA8}" dt="2024-08-27T19:35:49.695" v="472"/>
          <ac:grpSpMkLst>
            <pc:docMk/>
            <pc:sldMk cId="697764443" sldId="306"/>
            <ac:grpSpMk id="16" creationId="{C37BD970-5AD6-87CA-C2C4-2E29D0CF49C2}"/>
          </ac:grpSpMkLst>
        </pc:grpChg>
        <pc:grpChg chg="add del mod topLvl">
          <ac:chgData name="Elizabeth Hughes" userId="JPNPKhBAnzsxqYuByYEdqR9TMVBMtTCsWEOhbKxaXlU=" providerId="None" clId="Web-{2EE39487-04DC-4358-84B1-8960811C1CA8}" dt="2024-08-27T19:35:39.570" v="470"/>
          <ac:grpSpMkLst>
            <pc:docMk/>
            <pc:sldMk cId="697764443" sldId="306"/>
            <ac:grpSpMk id="19" creationId="{E8905112-6468-7605-590B-A60B5F8FFE14}"/>
          </ac:grpSpMkLst>
        </pc:grpChg>
        <pc:grpChg chg="add del mod topLvl">
          <ac:chgData name="Elizabeth Hughes" userId="JPNPKhBAnzsxqYuByYEdqR9TMVBMtTCsWEOhbKxaXlU=" providerId="None" clId="Web-{2EE39487-04DC-4358-84B1-8960811C1CA8}" dt="2024-08-27T19:35:45.446" v="471"/>
          <ac:grpSpMkLst>
            <pc:docMk/>
            <pc:sldMk cId="697764443" sldId="306"/>
            <ac:grpSpMk id="22" creationId="{A692253D-4A89-2923-9F26-9874D01567F6}"/>
          </ac:grpSpMkLst>
        </pc:grpChg>
        <pc:grpChg chg="add del mod">
          <ac:chgData name="Elizabeth Hughes" userId="JPNPKhBAnzsxqYuByYEdqR9TMVBMtTCsWEOhbKxaXlU=" providerId="None" clId="Web-{2EE39487-04DC-4358-84B1-8960811C1CA8}" dt="2024-08-27T19:35:19.773" v="467"/>
          <ac:grpSpMkLst>
            <pc:docMk/>
            <pc:sldMk cId="697764443" sldId="306"/>
            <ac:grpSpMk id="27" creationId="{92856BB7-8691-B45B-596B-DE1D1ECAF34D}"/>
          </ac:grpSpMkLst>
        </pc:grpChg>
        <pc:grpChg chg="add del mod">
          <ac:chgData name="Elizabeth Hughes" userId="JPNPKhBAnzsxqYuByYEdqR9TMVBMtTCsWEOhbKxaXlU=" providerId="None" clId="Web-{2EE39487-04DC-4358-84B1-8960811C1CA8}" dt="2024-08-27T19:35:34.039" v="469"/>
          <ac:grpSpMkLst>
            <pc:docMk/>
            <pc:sldMk cId="697764443" sldId="306"/>
            <ac:grpSpMk id="28" creationId="{F46BA5B8-4A2B-CE5E-1D96-34347F4561C5}"/>
          </ac:grpSpMkLst>
        </pc:grpChg>
        <pc:grpChg chg="add del mod">
          <ac:chgData name="Elizabeth Hughes" userId="JPNPKhBAnzsxqYuByYEdqR9TMVBMtTCsWEOhbKxaXlU=" providerId="None" clId="Web-{2EE39487-04DC-4358-84B1-8960811C1CA8}" dt="2024-08-27T19:35:27.851" v="468"/>
          <ac:grpSpMkLst>
            <pc:docMk/>
            <pc:sldMk cId="697764443" sldId="306"/>
            <ac:grpSpMk id="29" creationId="{CE74E3B1-A2ED-E037-29A0-1D673201F014}"/>
          </ac:grpSpMkLst>
        </pc:grpChg>
        <pc:picChg chg="del mod topLvl modCrop">
          <ac:chgData name="Elizabeth Hughes" userId="JPNPKhBAnzsxqYuByYEdqR9TMVBMtTCsWEOhbKxaXlU=" providerId="None" clId="Web-{2EE39487-04DC-4358-84B1-8960811C1CA8}" dt="2024-08-27T20:18:37.774" v="1058"/>
          <ac:picMkLst>
            <pc:docMk/>
            <pc:sldMk cId="697764443" sldId="306"/>
            <ac:picMk id="4" creationId="{CD263295-C394-DB6B-E144-6F7739513638}"/>
          </ac:picMkLst>
        </pc:picChg>
        <pc:picChg chg="del mod topLvl modCrop">
          <ac:chgData name="Elizabeth Hughes" userId="JPNPKhBAnzsxqYuByYEdqR9TMVBMtTCsWEOhbKxaXlU=" providerId="None" clId="Web-{2EE39487-04DC-4358-84B1-8960811C1CA8}" dt="2024-08-27T20:18:43.712" v="1061"/>
          <ac:picMkLst>
            <pc:docMk/>
            <pc:sldMk cId="697764443" sldId="306"/>
            <ac:picMk id="5" creationId="{59944609-097D-41EE-BCED-D16E53BBBB35}"/>
          </ac:picMkLst>
        </pc:picChg>
        <pc:picChg chg="mod">
          <ac:chgData name="Elizabeth Hughes" userId="JPNPKhBAnzsxqYuByYEdqR9TMVBMtTCsWEOhbKxaXlU=" providerId="None" clId="Web-{2EE39487-04DC-4358-84B1-8960811C1CA8}" dt="2024-08-27T19:22:03.446" v="17" actId="1076"/>
          <ac:picMkLst>
            <pc:docMk/>
            <pc:sldMk cId="697764443" sldId="306"/>
            <ac:picMk id="6" creationId="{FB9631BB-8180-6509-B424-0EB276333CC5}"/>
          </ac:picMkLst>
        </pc:picChg>
        <pc:picChg chg="del mod topLvl modCrop">
          <ac:chgData name="Elizabeth Hughes" userId="JPNPKhBAnzsxqYuByYEdqR9TMVBMtTCsWEOhbKxaXlU=" providerId="None" clId="Web-{2EE39487-04DC-4358-84B1-8960811C1CA8}" dt="2024-08-27T20:19:03.572" v="1064"/>
          <ac:picMkLst>
            <pc:docMk/>
            <pc:sldMk cId="697764443" sldId="306"/>
            <ac:picMk id="7" creationId="{C1BEC230-ADB2-2071-6FF2-780D68EBEB30}"/>
          </ac:picMkLst>
        </pc:picChg>
        <pc:picChg chg="add mod">
          <ac:chgData name="Elizabeth Hughes" userId="JPNPKhBAnzsxqYuByYEdqR9TMVBMtTCsWEOhbKxaXlU=" providerId="None" clId="Web-{2EE39487-04DC-4358-84B1-8960811C1CA8}" dt="2024-08-27T20:58:11.768" v="1977" actId="1076"/>
          <ac:picMkLst>
            <pc:docMk/>
            <pc:sldMk cId="697764443" sldId="306"/>
            <ac:picMk id="33" creationId="{12F8B04E-8CEB-7808-D136-9F7A343D2D0A}"/>
          </ac:picMkLst>
        </pc:picChg>
        <pc:picChg chg="add mod">
          <ac:chgData name="Elizabeth Hughes" userId="JPNPKhBAnzsxqYuByYEdqR9TMVBMtTCsWEOhbKxaXlU=" providerId="None" clId="Web-{2EE39487-04DC-4358-84B1-8960811C1CA8}" dt="2024-08-27T20:58:11.783" v="1978" actId="1076"/>
          <ac:picMkLst>
            <pc:docMk/>
            <pc:sldMk cId="697764443" sldId="306"/>
            <ac:picMk id="34" creationId="{30965D64-44F7-8999-5F9D-1305E5A3A961}"/>
          </ac:picMkLst>
        </pc:picChg>
        <pc:picChg chg="add mod">
          <ac:chgData name="Elizabeth Hughes" userId="JPNPKhBAnzsxqYuByYEdqR9TMVBMtTCsWEOhbKxaXlU=" providerId="None" clId="Web-{2EE39487-04DC-4358-84B1-8960811C1CA8}" dt="2024-08-27T20:58:11.815" v="1979" actId="1076"/>
          <ac:picMkLst>
            <pc:docMk/>
            <pc:sldMk cId="697764443" sldId="306"/>
            <ac:picMk id="35" creationId="{ED96411E-B4BD-5D29-FE38-FBA6DC403EFF}"/>
          </ac:picMkLst>
        </pc:picChg>
      </pc:sldChg>
      <pc:sldChg chg="addSp delSp modSp">
        <pc:chgData name="Elizabeth Hughes" userId="JPNPKhBAnzsxqYuByYEdqR9TMVBMtTCsWEOhbKxaXlU=" providerId="None" clId="Web-{2EE39487-04DC-4358-84B1-8960811C1CA8}" dt="2024-08-27T20:12:14.338" v="961"/>
        <pc:sldMkLst>
          <pc:docMk/>
          <pc:sldMk cId="1227317046" sldId="307"/>
        </pc:sldMkLst>
        <pc:spChg chg="mod">
          <ac:chgData name="Elizabeth Hughes" userId="JPNPKhBAnzsxqYuByYEdqR9TMVBMtTCsWEOhbKxaXlU=" providerId="None" clId="Web-{2EE39487-04DC-4358-84B1-8960811C1CA8}" dt="2024-08-27T20:12:14.338" v="961"/>
          <ac:spMkLst>
            <pc:docMk/>
            <pc:sldMk cId="1227317046" sldId="307"/>
            <ac:spMk id="3" creationId="{F89580FF-92AE-9DB5-9DD0-36EC70D20912}"/>
          </ac:spMkLst>
        </pc:spChg>
        <pc:spChg chg="mod">
          <ac:chgData name="Elizabeth Hughes" userId="JPNPKhBAnzsxqYuByYEdqR9TMVBMtTCsWEOhbKxaXlU=" providerId="None" clId="Web-{2EE39487-04DC-4358-84B1-8960811C1CA8}" dt="2024-08-27T20:02:49.255" v="865" actId="1076"/>
          <ac:spMkLst>
            <pc:docMk/>
            <pc:sldMk cId="1227317046" sldId="307"/>
            <ac:spMk id="24" creationId="{F89580FF-92AE-9DB5-9DD0-36EC70D20912}"/>
          </ac:spMkLst>
        </pc:spChg>
        <pc:picChg chg="add del mod">
          <ac:chgData name="Elizabeth Hughes" userId="JPNPKhBAnzsxqYuByYEdqR9TMVBMtTCsWEOhbKxaXlU=" providerId="None" clId="Web-{2EE39487-04DC-4358-84B1-8960811C1CA8}" dt="2024-08-27T20:01:42.878" v="858"/>
          <ac:picMkLst>
            <pc:docMk/>
            <pc:sldMk cId="1227317046" sldId="307"/>
            <ac:picMk id="2" creationId="{A4077B4E-67B1-5907-DD7B-F29F570D6162}"/>
          </ac:picMkLst>
        </pc:picChg>
        <pc:picChg chg="add mod">
          <ac:chgData name="Elizabeth Hughes" userId="JPNPKhBAnzsxqYuByYEdqR9TMVBMtTCsWEOhbKxaXlU=" providerId="None" clId="Web-{2EE39487-04DC-4358-84B1-8960811C1CA8}" dt="2024-08-27T20:02:50.255" v="866" actId="1076"/>
          <ac:picMkLst>
            <pc:docMk/>
            <pc:sldMk cId="1227317046" sldId="307"/>
            <ac:picMk id="4" creationId="{78E01304-5062-04CE-26F8-9AD0EF123182}"/>
          </ac:picMkLst>
        </pc:picChg>
        <pc:picChg chg="del">
          <ac:chgData name="Elizabeth Hughes" userId="JPNPKhBAnzsxqYuByYEdqR9TMVBMtTCsWEOhbKxaXlU=" providerId="None" clId="Web-{2EE39487-04DC-4358-84B1-8960811C1CA8}" dt="2024-08-27T20:01:39.706" v="856"/>
          <ac:picMkLst>
            <pc:docMk/>
            <pc:sldMk cId="1227317046" sldId="307"/>
            <ac:picMk id="9218" creationId="{00000000-0000-0000-0000-000000000000}"/>
          </ac:picMkLst>
        </pc:picChg>
      </pc:sldChg>
      <pc:sldChg chg="addSp delSp modSp">
        <pc:chgData name="Elizabeth Hughes" userId="JPNPKhBAnzsxqYuByYEdqR9TMVBMtTCsWEOhbKxaXlU=" providerId="None" clId="Web-{2EE39487-04DC-4358-84B1-8960811C1CA8}" dt="2024-08-27T20:12:08.417" v="960" actId="14100"/>
        <pc:sldMkLst>
          <pc:docMk/>
          <pc:sldMk cId="949850073" sldId="308"/>
        </pc:sldMkLst>
        <pc:spChg chg="mod">
          <ac:chgData name="Elizabeth Hughes" userId="JPNPKhBAnzsxqYuByYEdqR9TMVBMtTCsWEOhbKxaXlU=" providerId="None" clId="Web-{2EE39487-04DC-4358-84B1-8960811C1CA8}" dt="2024-08-27T20:12:08.417" v="960" actId="14100"/>
          <ac:spMkLst>
            <pc:docMk/>
            <pc:sldMk cId="949850073" sldId="308"/>
            <ac:spMk id="3" creationId="{F89580FF-92AE-9DB5-9DD0-36EC70D20912}"/>
          </ac:spMkLst>
        </pc:spChg>
        <pc:spChg chg="mod">
          <ac:chgData name="Elizabeth Hughes" userId="JPNPKhBAnzsxqYuByYEdqR9TMVBMtTCsWEOhbKxaXlU=" providerId="None" clId="Web-{2EE39487-04DC-4358-84B1-8960811C1CA8}" dt="2024-08-27T20:08:59.425" v="890" actId="14100"/>
          <ac:spMkLst>
            <pc:docMk/>
            <pc:sldMk cId="949850073" sldId="308"/>
            <ac:spMk id="24" creationId="{F89580FF-92AE-9DB5-9DD0-36EC70D20912}"/>
          </ac:spMkLst>
        </pc:spChg>
        <pc:picChg chg="add mod">
          <ac:chgData name="Elizabeth Hughes" userId="JPNPKhBAnzsxqYuByYEdqR9TMVBMtTCsWEOhbKxaXlU=" providerId="None" clId="Web-{2EE39487-04DC-4358-84B1-8960811C1CA8}" dt="2024-08-27T20:08:21.392" v="885" actId="1076"/>
          <ac:picMkLst>
            <pc:docMk/>
            <pc:sldMk cId="949850073" sldId="308"/>
            <ac:picMk id="2" creationId="{15F5DCBD-6DB2-8B32-4949-B272426BE279}"/>
          </ac:picMkLst>
        </pc:picChg>
        <pc:picChg chg="del">
          <ac:chgData name="Elizabeth Hughes" userId="JPNPKhBAnzsxqYuByYEdqR9TMVBMtTCsWEOhbKxaXlU=" providerId="None" clId="Web-{2EE39487-04DC-4358-84B1-8960811C1CA8}" dt="2024-08-27T20:06:56.733" v="879"/>
          <ac:picMkLst>
            <pc:docMk/>
            <pc:sldMk cId="949850073" sldId="308"/>
            <ac:picMk id="10244" creationId="{00000000-0000-0000-0000-000000000000}"/>
          </ac:picMkLst>
        </pc:picChg>
      </pc:sldChg>
      <pc:sldChg chg="addSp delSp modSp">
        <pc:chgData name="Elizabeth Hughes" userId="JPNPKhBAnzsxqYuByYEdqR9TMVBMtTCsWEOhbKxaXlU=" providerId="None" clId="Web-{2EE39487-04DC-4358-84B1-8960811C1CA8}" dt="2024-08-27T20:26:41.995" v="1203" actId="1076"/>
        <pc:sldMkLst>
          <pc:docMk/>
          <pc:sldMk cId="3177943715" sldId="309"/>
        </pc:sldMkLst>
        <pc:spChg chg="del">
          <ac:chgData name="Elizabeth Hughes" userId="JPNPKhBAnzsxqYuByYEdqR9TMVBMtTCsWEOhbKxaXlU=" providerId="None" clId="Web-{2EE39487-04DC-4358-84B1-8960811C1CA8}" dt="2024-08-27T20:20:32.060" v="1077"/>
          <ac:spMkLst>
            <pc:docMk/>
            <pc:sldMk cId="3177943715" sldId="309"/>
            <ac:spMk id="4" creationId="{00000000-0000-0000-0000-000000000000}"/>
          </ac:spMkLst>
        </pc:spChg>
        <pc:spChg chg="del">
          <ac:chgData name="Elizabeth Hughes" userId="JPNPKhBAnzsxqYuByYEdqR9TMVBMtTCsWEOhbKxaXlU=" providerId="None" clId="Web-{2EE39487-04DC-4358-84B1-8960811C1CA8}" dt="2024-08-27T20:20:43.216" v="1083"/>
          <ac:spMkLst>
            <pc:docMk/>
            <pc:sldMk cId="3177943715" sldId="309"/>
            <ac:spMk id="7" creationId="{00000000-0000-0000-0000-000000000000}"/>
          </ac:spMkLst>
        </pc:spChg>
        <pc:spChg chg="mod">
          <ac:chgData name="Elizabeth Hughes" userId="JPNPKhBAnzsxqYuByYEdqR9TMVBMtTCsWEOhbKxaXlU=" providerId="None" clId="Web-{2EE39487-04DC-4358-84B1-8960811C1CA8}" dt="2024-08-27T20:22:59.049" v="1164" actId="1076"/>
          <ac:spMkLst>
            <pc:docMk/>
            <pc:sldMk cId="3177943715" sldId="309"/>
            <ac:spMk id="12" creationId="{F89580FF-92AE-9DB5-9DD0-36EC70D20912}"/>
          </ac:spMkLst>
        </pc:spChg>
        <pc:spChg chg="del mod">
          <ac:chgData name="Elizabeth Hughes" userId="JPNPKhBAnzsxqYuByYEdqR9TMVBMtTCsWEOhbKxaXlU=" providerId="None" clId="Web-{2EE39487-04DC-4358-84B1-8960811C1CA8}" dt="2024-08-27T20:20:39.310" v="1081"/>
          <ac:spMkLst>
            <pc:docMk/>
            <pc:sldMk cId="3177943715" sldId="309"/>
            <ac:spMk id="13" creationId="{F89580FF-92AE-9DB5-9DD0-36EC70D20912}"/>
          </ac:spMkLst>
        </pc:spChg>
        <pc:spChg chg="mod">
          <ac:chgData name="Elizabeth Hughes" userId="JPNPKhBAnzsxqYuByYEdqR9TMVBMtTCsWEOhbKxaXlU=" providerId="None" clId="Web-{2EE39487-04DC-4358-84B1-8960811C1CA8}" dt="2024-08-27T20:26:31.104" v="1199" actId="14100"/>
          <ac:spMkLst>
            <pc:docMk/>
            <pc:sldMk cId="3177943715" sldId="309"/>
            <ac:spMk id="24" creationId="{F89580FF-92AE-9DB5-9DD0-36EC70D20912}"/>
          </ac:spMkLst>
        </pc:spChg>
        <pc:picChg chg="add del mod">
          <ac:chgData name="Elizabeth Hughes" userId="JPNPKhBAnzsxqYuByYEdqR9TMVBMtTCsWEOhbKxaXlU=" providerId="None" clId="Web-{2EE39487-04DC-4358-84B1-8960811C1CA8}" dt="2024-08-27T20:22:01.344" v="1090"/>
          <ac:picMkLst>
            <pc:docMk/>
            <pc:sldMk cId="3177943715" sldId="309"/>
            <ac:picMk id="2" creationId="{3350B911-5925-C023-498C-3EC89A9BC5C2}"/>
          </ac:picMkLst>
        </pc:picChg>
        <pc:picChg chg="add del mod">
          <ac:chgData name="Elizabeth Hughes" userId="JPNPKhBAnzsxqYuByYEdqR9TMVBMtTCsWEOhbKxaXlU=" providerId="None" clId="Web-{2EE39487-04DC-4358-84B1-8960811C1CA8}" dt="2024-08-27T20:25:47.899" v="1173"/>
          <ac:picMkLst>
            <pc:docMk/>
            <pc:sldMk cId="3177943715" sldId="309"/>
            <ac:picMk id="3" creationId="{47F154B5-F747-E9CE-6FAB-C4542F17F56F}"/>
          </ac:picMkLst>
        </pc:picChg>
        <pc:picChg chg="add mod">
          <ac:chgData name="Elizabeth Hughes" userId="JPNPKhBAnzsxqYuByYEdqR9TMVBMtTCsWEOhbKxaXlU=" providerId="None" clId="Web-{2EE39487-04DC-4358-84B1-8960811C1CA8}" dt="2024-08-27T20:26:41.995" v="1203" actId="1076"/>
          <ac:picMkLst>
            <pc:docMk/>
            <pc:sldMk cId="3177943715" sldId="309"/>
            <ac:picMk id="5" creationId="{40BC2360-BBB1-9A30-F277-B5C1EC0789AD}"/>
          </ac:picMkLst>
        </pc:picChg>
        <pc:picChg chg="del">
          <ac:chgData name="Elizabeth Hughes" userId="JPNPKhBAnzsxqYuByYEdqR9TMVBMtTCsWEOhbKxaXlU=" providerId="None" clId="Web-{2EE39487-04DC-4358-84B1-8960811C1CA8}" dt="2024-08-27T20:20:32.888" v="1078"/>
          <ac:picMkLst>
            <pc:docMk/>
            <pc:sldMk cId="3177943715" sldId="309"/>
            <ac:picMk id="11266" creationId="{00000000-0000-0000-0000-000000000000}"/>
          </ac:picMkLst>
        </pc:picChg>
        <pc:picChg chg="del mod">
          <ac:chgData name="Elizabeth Hughes" userId="JPNPKhBAnzsxqYuByYEdqR9TMVBMtTCsWEOhbKxaXlU=" providerId="None" clId="Web-{2EE39487-04DC-4358-84B1-8960811C1CA8}" dt="2024-08-27T20:20:50.514" v="1086"/>
          <ac:picMkLst>
            <pc:docMk/>
            <pc:sldMk cId="3177943715" sldId="309"/>
            <ac:picMk id="11267" creationId="{00000000-0000-0000-0000-000000000000}"/>
          </ac:picMkLst>
        </pc:picChg>
      </pc:sldChg>
      <pc:sldChg chg="addSp delSp modSp add del">
        <pc:chgData name="Elizabeth Hughes" userId="JPNPKhBAnzsxqYuByYEdqR9TMVBMtTCsWEOhbKxaXlU=" providerId="None" clId="Web-{2EE39487-04DC-4358-84B1-8960811C1CA8}" dt="2024-08-27T20:30:52.833" v="1312"/>
        <pc:sldMkLst>
          <pc:docMk/>
          <pc:sldMk cId="2216142256" sldId="311"/>
        </pc:sldMkLst>
        <pc:spChg chg="add del mod">
          <ac:chgData name="Elizabeth Hughes" userId="JPNPKhBAnzsxqYuByYEdqR9TMVBMtTCsWEOhbKxaXlU=" providerId="None" clId="Web-{2EE39487-04DC-4358-84B1-8960811C1CA8}" dt="2024-08-27T20:29:39.549" v="1287" actId="20577"/>
          <ac:spMkLst>
            <pc:docMk/>
            <pc:sldMk cId="2216142256" sldId="311"/>
            <ac:spMk id="2" creationId="{AB45A3AB-4560-F4B3-6267-67F328093DB6}"/>
          </ac:spMkLst>
        </pc:spChg>
        <pc:spChg chg="mod">
          <ac:chgData name="Elizabeth Hughes" userId="JPNPKhBAnzsxqYuByYEdqR9TMVBMtTCsWEOhbKxaXlU=" providerId="None" clId="Web-{2EE39487-04DC-4358-84B1-8960811C1CA8}" dt="2024-08-27T20:29:15.110" v="1277" actId="20577"/>
          <ac:spMkLst>
            <pc:docMk/>
            <pc:sldMk cId="2216142256" sldId="311"/>
            <ac:spMk id="24" creationId="{F89580FF-92AE-9DB5-9DD0-36EC70D20912}"/>
          </ac:spMkLst>
        </pc:spChg>
      </pc:sldChg>
      <pc:sldChg chg="addSp delSp modSp">
        <pc:chgData name="Elizabeth Hughes" userId="JPNPKhBAnzsxqYuByYEdqR9TMVBMtTCsWEOhbKxaXlU=" providerId="None" clId="Web-{2EE39487-04DC-4358-84B1-8960811C1CA8}" dt="2024-08-27T20:42:47.999" v="1587" actId="1076"/>
        <pc:sldMkLst>
          <pc:docMk/>
          <pc:sldMk cId="1979318250" sldId="312"/>
        </pc:sldMkLst>
        <pc:spChg chg="add mod">
          <ac:chgData name="Elizabeth Hughes" userId="JPNPKhBAnzsxqYuByYEdqR9TMVBMtTCsWEOhbKxaXlU=" providerId="None" clId="Web-{2EE39487-04DC-4358-84B1-8960811C1CA8}" dt="2024-08-27T20:42:47.999" v="1587" actId="1076"/>
          <ac:spMkLst>
            <pc:docMk/>
            <pc:sldMk cId="1979318250" sldId="312"/>
            <ac:spMk id="2" creationId="{DD7FA17C-C568-50A7-2FF9-B2E58E539536}"/>
          </ac:spMkLst>
        </pc:spChg>
        <pc:picChg chg="add mod">
          <ac:chgData name="Elizabeth Hughes" userId="JPNPKhBAnzsxqYuByYEdqR9TMVBMtTCsWEOhbKxaXlU=" providerId="None" clId="Web-{2EE39487-04DC-4358-84B1-8960811C1CA8}" dt="2024-08-27T20:42:43.374" v="1586" actId="1076"/>
          <ac:picMkLst>
            <pc:docMk/>
            <pc:sldMk cId="1979318250" sldId="312"/>
            <ac:picMk id="3" creationId="{64AB3B0C-5399-43FF-035D-EC555F405A17}"/>
          </ac:picMkLst>
        </pc:picChg>
        <pc:picChg chg="del mod">
          <ac:chgData name="Elizabeth Hughes" userId="JPNPKhBAnzsxqYuByYEdqR9TMVBMtTCsWEOhbKxaXlU=" providerId="None" clId="Web-{2EE39487-04DC-4358-84B1-8960811C1CA8}" dt="2024-08-27T20:42:25.811" v="1581"/>
          <ac:picMkLst>
            <pc:docMk/>
            <pc:sldMk cId="1979318250" sldId="312"/>
            <ac:picMk id="14339" creationId="{00000000-0000-0000-0000-000000000000}"/>
          </ac:picMkLst>
        </pc:picChg>
      </pc:sldChg>
      <pc:sldChg chg="del">
        <pc:chgData name="Elizabeth Hughes" userId="JPNPKhBAnzsxqYuByYEdqR9TMVBMtTCsWEOhbKxaXlU=" providerId="None" clId="Web-{2EE39487-04DC-4358-84B1-8960811C1CA8}" dt="2024-08-27T20:43:35.017" v="1590"/>
        <pc:sldMkLst>
          <pc:docMk/>
          <pc:sldMk cId="2000086920" sldId="313"/>
        </pc:sldMkLst>
      </pc:sldChg>
      <pc:sldChg chg="addSp delSp modSp mod ord modShow">
        <pc:chgData name="Elizabeth Hughes" userId="JPNPKhBAnzsxqYuByYEdqR9TMVBMtTCsWEOhbKxaXlU=" providerId="None" clId="Web-{2EE39487-04DC-4358-84B1-8960811C1CA8}" dt="2024-08-27T20:51:11.942" v="1811" actId="1076"/>
        <pc:sldMkLst>
          <pc:docMk/>
          <pc:sldMk cId="371954345" sldId="317"/>
        </pc:sldMkLst>
        <pc:spChg chg="add mod">
          <ac:chgData name="Elizabeth Hughes" userId="JPNPKhBAnzsxqYuByYEdqR9TMVBMtTCsWEOhbKxaXlU=" providerId="None" clId="Web-{2EE39487-04DC-4358-84B1-8960811C1CA8}" dt="2024-08-27T20:51:11.942" v="1811" actId="1076"/>
          <ac:spMkLst>
            <pc:docMk/>
            <pc:sldMk cId="371954345" sldId="317"/>
            <ac:spMk id="3" creationId="{B6CF19EC-DE98-7BEC-B2E8-CB342C2F5DF1}"/>
          </ac:spMkLst>
        </pc:spChg>
        <pc:picChg chg="add mod">
          <ac:chgData name="Elizabeth Hughes" userId="JPNPKhBAnzsxqYuByYEdqR9TMVBMtTCsWEOhbKxaXlU=" providerId="None" clId="Web-{2EE39487-04DC-4358-84B1-8960811C1CA8}" dt="2024-08-27T20:50:34.251" v="1796" actId="1076"/>
          <ac:picMkLst>
            <pc:docMk/>
            <pc:sldMk cId="371954345" sldId="317"/>
            <ac:picMk id="2" creationId="{46D3049B-3A6A-2C2D-305E-14749FDE8222}"/>
          </ac:picMkLst>
        </pc:picChg>
        <pc:picChg chg="del">
          <ac:chgData name="Elizabeth Hughes" userId="JPNPKhBAnzsxqYuByYEdqR9TMVBMtTCsWEOhbKxaXlU=" providerId="None" clId="Web-{2EE39487-04DC-4358-84B1-8960811C1CA8}" dt="2024-08-27T20:44:09.643" v="1592"/>
          <ac:picMkLst>
            <pc:docMk/>
            <pc:sldMk cId="371954345" sldId="317"/>
            <ac:picMk id="14338" creationId="{00000000-0000-0000-0000-000000000000}"/>
          </ac:picMkLst>
        </pc:picChg>
      </pc:sldChg>
      <pc:sldChg chg="addSp delSp modSp mod ord modShow">
        <pc:chgData name="Elizabeth Hughes" userId="JPNPKhBAnzsxqYuByYEdqR9TMVBMtTCsWEOhbKxaXlU=" providerId="None" clId="Web-{2EE39487-04DC-4358-84B1-8960811C1CA8}" dt="2024-08-27T20:35:34.452" v="1489" actId="1076"/>
        <pc:sldMkLst>
          <pc:docMk/>
          <pc:sldMk cId="3261197142" sldId="318"/>
        </pc:sldMkLst>
        <pc:spChg chg="mod">
          <ac:chgData name="Elizabeth Hughes" userId="JPNPKhBAnzsxqYuByYEdqR9TMVBMtTCsWEOhbKxaXlU=" providerId="None" clId="Web-{2EE39487-04DC-4358-84B1-8960811C1CA8}" dt="2024-08-27T20:35:00.701" v="1480" actId="20577"/>
          <ac:spMkLst>
            <pc:docMk/>
            <pc:sldMk cId="3261197142" sldId="318"/>
            <ac:spMk id="3" creationId="{F89580FF-92AE-9DB5-9DD0-36EC70D20912}"/>
          </ac:spMkLst>
        </pc:spChg>
        <pc:spChg chg="mod">
          <ac:chgData name="Elizabeth Hughes" userId="JPNPKhBAnzsxqYuByYEdqR9TMVBMtTCsWEOhbKxaXlU=" providerId="None" clId="Web-{2EE39487-04DC-4358-84B1-8960811C1CA8}" dt="2024-08-27T20:32:51.337" v="1343" actId="1076"/>
          <ac:spMkLst>
            <pc:docMk/>
            <pc:sldMk cId="3261197142" sldId="318"/>
            <ac:spMk id="5" creationId="{00000000-0000-0000-0000-000000000000}"/>
          </ac:spMkLst>
        </pc:spChg>
        <pc:spChg chg="mod">
          <ac:chgData name="Elizabeth Hughes" userId="JPNPKhBAnzsxqYuByYEdqR9TMVBMtTCsWEOhbKxaXlU=" providerId="None" clId="Web-{2EE39487-04DC-4358-84B1-8960811C1CA8}" dt="2024-08-27T20:32:51.321" v="1342" actId="1076"/>
          <ac:spMkLst>
            <pc:docMk/>
            <pc:sldMk cId="3261197142" sldId="318"/>
            <ac:spMk id="13" creationId="{00000000-0000-0000-0000-000000000000}"/>
          </ac:spMkLst>
        </pc:spChg>
        <pc:spChg chg="mod">
          <ac:chgData name="Elizabeth Hughes" userId="JPNPKhBAnzsxqYuByYEdqR9TMVBMtTCsWEOhbKxaXlU=" providerId="None" clId="Web-{2EE39487-04DC-4358-84B1-8960811C1CA8}" dt="2024-08-27T20:33:04.384" v="1346" actId="1076"/>
          <ac:spMkLst>
            <pc:docMk/>
            <pc:sldMk cId="3261197142" sldId="318"/>
            <ac:spMk id="14" creationId="{00000000-0000-0000-0000-000000000000}"/>
          </ac:spMkLst>
        </pc:spChg>
        <pc:spChg chg="mod">
          <ac:chgData name="Elizabeth Hughes" userId="JPNPKhBAnzsxqYuByYEdqR9TMVBMtTCsWEOhbKxaXlU=" providerId="None" clId="Web-{2EE39487-04DC-4358-84B1-8960811C1CA8}" dt="2024-08-27T20:35:25.436" v="1488" actId="1076"/>
          <ac:spMkLst>
            <pc:docMk/>
            <pc:sldMk cId="3261197142" sldId="318"/>
            <ac:spMk id="24" creationId="{F89580FF-92AE-9DB5-9DD0-36EC70D20912}"/>
          </ac:spMkLst>
        </pc:spChg>
        <pc:grpChg chg="add mod">
          <ac:chgData name="Elizabeth Hughes" userId="JPNPKhBAnzsxqYuByYEdqR9TMVBMtTCsWEOhbKxaXlU=" providerId="None" clId="Web-{2EE39487-04DC-4358-84B1-8960811C1CA8}" dt="2024-08-27T20:35:34.452" v="1489" actId="1076"/>
          <ac:grpSpMkLst>
            <pc:docMk/>
            <pc:sldMk cId="3261197142" sldId="318"/>
            <ac:grpSpMk id="4" creationId="{97879CF1-1670-7006-916F-B454A3F2ADAD}"/>
          </ac:grpSpMkLst>
        </pc:grpChg>
        <pc:picChg chg="add mod ord">
          <ac:chgData name="Elizabeth Hughes" userId="JPNPKhBAnzsxqYuByYEdqR9TMVBMtTCsWEOhbKxaXlU=" providerId="None" clId="Web-{2EE39487-04DC-4358-84B1-8960811C1CA8}" dt="2024-08-27T20:32:51.290" v="1340" actId="1076"/>
          <ac:picMkLst>
            <pc:docMk/>
            <pc:sldMk cId="3261197142" sldId="318"/>
            <ac:picMk id="2" creationId="{7F33EF7B-ECDD-2777-5C26-EFEECD0AAD1E}"/>
          </ac:picMkLst>
        </pc:picChg>
        <pc:picChg chg="del mod modCrop">
          <ac:chgData name="Elizabeth Hughes" userId="JPNPKhBAnzsxqYuByYEdqR9TMVBMtTCsWEOhbKxaXlU=" providerId="None" clId="Web-{2EE39487-04DC-4358-84B1-8960811C1CA8}" dt="2024-08-27T20:31:57.632" v="1317"/>
          <ac:picMkLst>
            <pc:docMk/>
            <pc:sldMk cId="3261197142" sldId="318"/>
            <ac:picMk id="13314" creationId="{00000000-0000-0000-0000-000000000000}"/>
          </ac:picMkLst>
        </pc:picChg>
      </pc:sldChg>
      <pc:sldChg chg="addSp delSp modSp">
        <pc:chgData name="Elizabeth Hughes" userId="JPNPKhBAnzsxqYuByYEdqR9TMVBMtTCsWEOhbKxaXlU=" providerId="None" clId="Web-{2EE39487-04DC-4358-84B1-8960811C1CA8}" dt="2024-08-27T20:56:53.155" v="1952" actId="1076"/>
        <pc:sldMkLst>
          <pc:docMk/>
          <pc:sldMk cId="2298298321" sldId="319"/>
        </pc:sldMkLst>
        <pc:spChg chg="mod">
          <ac:chgData name="Elizabeth Hughes" userId="JPNPKhBAnzsxqYuByYEdqR9TMVBMtTCsWEOhbKxaXlU=" providerId="None" clId="Web-{2EE39487-04DC-4358-84B1-8960811C1CA8}" dt="2024-08-27T20:56:53.155" v="1952" actId="1076"/>
          <ac:spMkLst>
            <pc:docMk/>
            <pc:sldMk cId="2298298321" sldId="319"/>
            <ac:spMk id="2" creationId="{00000000-0000-0000-0000-000000000000}"/>
          </ac:spMkLst>
        </pc:spChg>
        <pc:spChg chg="add mod">
          <ac:chgData name="Elizabeth Hughes" userId="JPNPKhBAnzsxqYuByYEdqR9TMVBMtTCsWEOhbKxaXlU=" providerId="None" clId="Web-{2EE39487-04DC-4358-84B1-8960811C1CA8}" dt="2024-08-27T20:53:25.304" v="1870" actId="1076"/>
          <ac:spMkLst>
            <pc:docMk/>
            <pc:sldMk cId="2298298321" sldId="319"/>
            <ac:spMk id="3" creationId="{C3A00CA1-0321-E4F0-2C95-6605A9568CD2}"/>
          </ac:spMkLst>
        </pc:spChg>
        <pc:picChg chg="del mod">
          <ac:chgData name="Elizabeth Hughes" userId="JPNPKhBAnzsxqYuByYEdqR9TMVBMtTCsWEOhbKxaXlU=" providerId="None" clId="Web-{2EE39487-04DC-4358-84B1-8960811C1CA8}" dt="2024-08-27T20:51:27.722" v="1815"/>
          <ac:picMkLst>
            <pc:docMk/>
            <pc:sldMk cId="2298298321" sldId="319"/>
            <ac:picMk id="17410" creationId="{00000000-0000-0000-0000-000000000000}"/>
          </ac:picMkLst>
        </pc:picChg>
        <pc:cxnChg chg="add del mod">
          <ac:chgData name="Elizabeth Hughes" userId="JPNPKhBAnzsxqYuByYEdqR9TMVBMtTCsWEOhbKxaXlU=" providerId="None" clId="Web-{2EE39487-04DC-4358-84B1-8960811C1CA8}" dt="2024-08-27T20:54:53.198" v="1884"/>
          <ac:cxnSpMkLst>
            <pc:docMk/>
            <pc:sldMk cId="2298298321" sldId="319"/>
            <ac:cxnSpMk id="4" creationId="{1C0924F7-A646-0A01-F219-7D3EA0FB4AC9}"/>
          </ac:cxnSpMkLst>
        </pc:cxnChg>
        <pc:cxnChg chg="add mod">
          <ac:chgData name="Elizabeth Hughes" userId="JPNPKhBAnzsxqYuByYEdqR9TMVBMtTCsWEOhbKxaXlU=" providerId="None" clId="Web-{2EE39487-04DC-4358-84B1-8960811C1CA8}" dt="2024-08-27T20:55:23.902" v="1890"/>
          <ac:cxnSpMkLst>
            <pc:docMk/>
            <pc:sldMk cId="2298298321" sldId="319"/>
            <ac:cxnSpMk id="5" creationId="{0F81268A-C3E0-C7A2-11E7-6681E53C7DC7}"/>
          </ac:cxnSpMkLst>
        </pc:cxnChg>
      </pc:sldChg>
      <pc:sldChg chg="addSp delSp modSp">
        <pc:chgData name="Elizabeth Hughes" userId="JPNPKhBAnzsxqYuByYEdqR9TMVBMtTCsWEOhbKxaXlU=" providerId="None" clId="Web-{2EE39487-04DC-4358-84B1-8960811C1CA8}" dt="2024-08-27T20:17:26.522" v="1057" actId="20577"/>
        <pc:sldMkLst>
          <pc:docMk/>
          <pc:sldMk cId="1341077010" sldId="320"/>
        </pc:sldMkLst>
        <pc:spChg chg="mod">
          <ac:chgData name="Elizabeth Hughes" userId="JPNPKhBAnzsxqYuByYEdqR9TMVBMtTCsWEOhbKxaXlU=" providerId="None" clId="Web-{2EE39487-04DC-4358-84B1-8960811C1CA8}" dt="2024-08-27T20:17:04.552" v="1046" actId="1076"/>
          <ac:spMkLst>
            <pc:docMk/>
            <pc:sldMk cId="1341077010" sldId="320"/>
            <ac:spMk id="13" creationId="{F89580FF-92AE-9DB5-9DD0-36EC70D20912}"/>
          </ac:spMkLst>
        </pc:spChg>
        <pc:spChg chg="mod">
          <ac:chgData name="Elizabeth Hughes" userId="JPNPKhBAnzsxqYuByYEdqR9TMVBMtTCsWEOhbKxaXlU=" providerId="None" clId="Web-{2EE39487-04DC-4358-84B1-8960811C1CA8}" dt="2024-08-27T20:17:26.522" v="1057" actId="20577"/>
          <ac:spMkLst>
            <pc:docMk/>
            <pc:sldMk cId="1341077010" sldId="320"/>
            <ac:spMk id="14" creationId="{00000000-0000-0000-0000-000000000000}"/>
          </ac:spMkLst>
        </pc:spChg>
        <pc:picChg chg="add mod">
          <ac:chgData name="Elizabeth Hughes" userId="JPNPKhBAnzsxqYuByYEdqR9TMVBMtTCsWEOhbKxaXlU=" providerId="None" clId="Web-{2EE39487-04DC-4358-84B1-8960811C1CA8}" dt="2024-08-27T20:17:08.037" v="1048" actId="1076"/>
          <ac:picMkLst>
            <pc:docMk/>
            <pc:sldMk cId="1341077010" sldId="320"/>
            <ac:picMk id="2" creationId="{042AF653-F3FD-2A13-D103-EC90C9C78093}"/>
          </ac:picMkLst>
        </pc:picChg>
        <pc:picChg chg="del">
          <ac:chgData name="Elizabeth Hughes" userId="JPNPKhBAnzsxqYuByYEdqR9TMVBMtTCsWEOhbKxaXlU=" providerId="None" clId="Web-{2EE39487-04DC-4358-84B1-8960811C1CA8}" dt="2024-08-27T20:16:49.552" v="1042"/>
          <ac:picMkLst>
            <pc:docMk/>
            <pc:sldMk cId="1341077010" sldId="320"/>
            <ac:picMk id="3" creationId="{48EAA29E-6837-B9AD-F407-C865587F4E89}"/>
          </ac:picMkLst>
        </pc:picChg>
      </pc:sldChg>
      <pc:sldChg chg="addSp modSp">
        <pc:chgData name="Elizabeth Hughes" userId="JPNPKhBAnzsxqYuByYEdqR9TMVBMtTCsWEOhbKxaXlU=" providerId="None" clId="Web-{2EE39487-04DC-4358-84B1-8960811C1CA8}" dt="2024-08-27T20:13:01.746" v="1009" actId="14100"/>
        <pc:sldMkLst>
          <pc:docMk/>
          <pc:sldMk cId="3848149174" sldId="321"/>
        </pc:sldMkLst>
        <pc:spChg chg="mod">
          <ac:chgData name="Elizabeth Hughes" userId="JPNPKhBAnzsxqYuByYEdqR9TMVBMtTCsWEOhbKxaXlU=" providerId="None" clId="Web-{2EE39487-04DC-4358-84B1-8960811C1CA8}" dt="2024-08-27T20:13:01.746" v="1009" actId="14100"/>
          <ac:spMkLst>
            <pc:docMk/>
            <pc:sldMk cId="3848149174" sldId="321"/>
            <ac:spMk id="3" creationId="{F89580FF-92AE-9DB5-9DD0-36EC70D20912}"/>
          </ac:spMkLst>
        </pc:spChg>
        <pc:spChg chg="mod">
          <ac:chgData name="Elizabeth Hughes" userId="JPNPKhBAnzsxqYuByYEdqR9TMVBMtTCsWEOhbKxaXlU=" providerId="None" clId="Web-{2EE39487-04DC-4358-84B1-8960811C1CA8}" dt="2024-08-27T19:44:50.169" v="728" actId="20577"/>
          <ac:spMkLst>
            <pc:docMk/>
            <pc:sldMk cId="3848149174" sldId="321"/>
            <ac:spMk id="14" creationId="{00000000-0000-0000-0000-000000000000}"/>
          </ac:spMkLst>
        </pc:spChg>
        <pc:graphicFrameChg chg="add mod ord modGraphic">
          <ac:chgData name="Elizabeth Hughes" userId="JPNPKhBAnzsxqYuByYEdqR9TMVBMtTCsWEOhbKxaXlU=" providerId="None" clId="Web-{2EE39487-04DC-4358-84B1-8960811C1CA8}" dt="2024-08-27T19:58:17.808" v="836"/>
          <ac:graphicFrameMkLst>
            <pc:docMk/>
            <pc:sldMk cId="3848149174" sldId="321"/>
            <ac:graphicFrameMk id="7" creationId="{84D904CF-BE6F-F9D4-02F3-81D55F1E3B83}"/>
          </ac:graphicFrameMkLst>
        </pc:graphicFrameChg>
        <pc:picChg chg="add mod">
          <ac:chgData name="Elizabeth Hughes" userId="JPNPKhBAnzsxqYuByYEdqR9TMVBMtTCsWEOhbKxaXlU=" providerId="None" clId="Web-{2EE39487-04DC-4358-84B1-8960811C1CA8}" dt="2024-08-27T19:56:57.570" v="813" actId="1076"/>
          <ac:picMkLst>
            <pc:docMk/>
            <pc:sldMk cId="3848149174" sldId="321"/>
            <ac:picMk id="2" creationId="{ACC6FFBB-4359-701C-BCC2-23D4B4D48BF4}"/>
          </ac:picMkLst>
        </pc:picChg>
        <pc:picChg chg="add mod modCrop">
          <ac:chgData name="Elizabeth Hughes" userId="JPNPKhBAnzsxqYuByYEdqR9TMVBMtTCsWEOhbKxaXlU=" providerId="None" clId="Web-{2EE39487-04DC-4358-84B1-8960811C1CA8}" dt="2024-08-27T19:57:53.635" v="832"/>
          <ac:picMkLst>
            <pc:docMk/>
            <pc:sldMk cId="3848149174" sldId="321"/>
            <ac:picMk id="4" creationId="{7A5883D3-3366-86B5-61B8-FF62D297FFE7}"/>
          </ac:picMkLst>
        </pc:picChg>
        <pc:picChg chg="add mod">
          <ac:chgData name="Elizabeth Hughes" userId="JPNPKhBAnzsxqYuByYEdqR9TMVBMtTCsWEOhbKxaXlU=" providerId="None" clId="Web-{2EE39487-04DC-4358-84B1-8960811C1CA8}" dt="2024-08-27T19:57:59.916" v="833" actId="1076"/>
          <ac:picMkLst>
            <pc:docMk/>
            <pc:sldMk cId="3848149174" sldId="321"/>
            <ac:picMk id="5" creationId="{79D2C61E-2DE1-4E17-5336-49B56ED33BB5}"/>
          </ac:picMkLst>
        </pc:picChg>
        <pc:picChg chg="add mod">
          <ac:chgData name="Elizabeth Hughes" userId="JPNPKhBAnzsxqYuByYEdqR9TMVBMtTCsWEOhbKxaXlU=" providerId="None" clId="Web-{2EE39487-04DC-4358-84B1-8960811C1CA8}" dt="2024-08-27T19:56:31.351" v="808" actId="1076"/>
          <ac:picMkLst>
            <pc:docMk/>
            <pc:sldMk cId="3848149174" sldId="321"/>
            <ac:picMk id="6" creationId="{9487250A-EB9D-8FF4-DBBD-EAB1E9E42D8F}"/>
          </ac:picMkLst>
        </pc:picChg>
      </pc:sldChg>
      <pc:sldChg chg="addSp delSp modSp ord">
        <pc:chgData name="Elizabeth Hughes" userId="JPNPKhBAnzsxqYuByYEdqR9TMVBMtTCsWEOhbKxaXlU=" providerId="None" clId="Web-{2EE39487-04DC-4358-84B1-8960811C1CA8}" dt="2024-08-27T20:28:49.252" v="1273" actId="1076"/>
        <pc:sldMkLst>
          <pc:docMk/>
          <pc:sldMk cId="3556866422" sldId="322"/>
        </pc:sldMkLst>
        <pc:spChg chg="add mod">
          <ac:chgData name="Elizabeth Hughes" userId="JPNPKhBAnzsxqYuByYEdqR9TMVBMtTCsWEOhbKxaXlU=" providerId="None" clId="Web-{2EE39487-04DC-4358-84B1-8960811C1CA8}" dt="2024-08-27T20:28:15.233" v="1225" actId="1076"/>
          <ac:spMkLst>
            <pc:docMk/>
            <pc:sldMk cId="3556866422" sldId="322"/>
            <ac:spMk id="3" creationId="{262B6952-2CF4-276B-D0CD-E6FD101AD3FE}"/>
          </ac:spMkLst>
        </pc:spChg>
        <pc:spChg chg="del">
          <ac:chgData name="Elizabeth Hughes" userId="JPNPKhBAnzsxqYuByYEdqR9TMVBMtTCsWEOhbKxaXlU=" providerId="None" clId="Web-{2EE39487-04DC-4358-84B1-8960811C1CA8}" dt="2024-08-27T20:23:20.113" v="1169"/>
          <ac:spMkLst>
            <pc:docMk/>
            <pc:sldMk cId="3556866422" sldId="322"/>
            <ac:spMk id="4" creationId="{00000000-0000-0000-0000-000000000000}"/>
          </ac:spMkLst>
        </pc:spChg>
        <pc:spChg chg="del">
          <ac:chgData name="Elizabeth Hughes" userId="JPNPKhBAnzsxqYuByYEdqR9TMVBMtTCsWEOhbKxaXlU=" providerId="None" clId="Web-{2EE39487-04DC-4358-84B1-8960811C1CA8}" dt="2024-08-27T20:23:22.425" v="1171"/>
          <ac:spMkLst>
            <pc:docMk/>
            <pc:sldMk cId="3556866422" sldId="322"/>
            <ac:spMk id="7" creationId="{00000000-0000-0000-0000-000000000000}"/>
          </ac:spMkLst>
        </pc:spChg>
        <pc:spChg chg="mod">
          <ac:chgData name="Elizabeth Hughes" userId="JPNPKhBAnzsxqYuByYEdqR9TMVBMtTCsWEOhbKxaXlU=" providerId="None" clId="Web-{2EE39487-04DC-4358-84B1-8960811C1CA8}" dt="2024-08-27T20:28:49.252" v="1273" actId="1076"/>
          <ac:spMkLst>
            <pc:docMk/>
            <pc:sldMk cId="3556866422" sldId="322"/>
            <ac:spMk id="12" creationId="{F89580FF-92AE-9DB5-9DD0-36EC70D20912}"/>
          </ac:spMkLst>
        </pc:spChg>
        <pc:spChg chg="del">
          <ac:chgData name="Elizabeth Hughes" userId="JPNPKhBAnzsxqYuByYEdqR9TMVBMtTCsWEOhbKxaXlU=" providerId="None" clId="Web-{2EE39487-04DC-4358-84B1-8960811C1CA8}" dt="2024-08-27T20:26:46.527" v="1204"/>
          <ac:spMkLst>
            <pc:docMk/>
            <pc:sldMk cId="3556866422" sldId="322"/>
            <ac:spMk id="13" creationId="{F89580FF-92AE-9DB5-9DD0-36EC70D20912}"/>
          </ac:spMkLst>
        </pc:spChg>
        <pc:spChg chg="del">
          <ac:chgData name="Elizabeth Hughes" userId="JPNPKhBAnzsxqYuByYEdqR9TMVBMtTCsWEOhbKxaXlU=" providerId="None" clId="Web-{2EE39487-04DC-4358-84B1-8960811C1CA8}" dt="2024-08-27T20:23:23.675" v="1172"/>
          <ac:spMkLst>
            <pc:docMk/>
            <pc:sldMk cId="3556866422" sldId="322"/>
            <ac:spMk id="24" creationId="{F89580FF-92AE-9DB5-9DD0-36EC70D20912}"/>
          </ac:spMkLst>
        </pc:spChg>
        <pc:picChg chg="add mod">
          <ac:chgData name="Elizabeth Hughes" userId="JPNPKhBAnzsxqYuByYEdqR9TMVBMtTCsWEOhbKxaXlU=" providerId="None" clId="Web-{2EE39487-04DC-4358-84B1-8960811C1CA8}" dt="2024-08-27T20:28:12.561" v="1224" actId="1076"/>
          <ac:picMkLst>
            <pc:docMk/>
            <pc:sldMk cId="3556866422" sldId="322"/>
            <ac:picMk id="5" creationId="{77E72528-2209-EEEC-1759-9DED7B434DFE}"/>
          </ac:picMkLst>
        </pc:picChg>
        <pc:picChg chg="del">
          <ac:chgData name="Elizabeth Hughes" userId="JPNPKhBAnzsxqYuByYEdqR9TMVBMtTCsWEOhbKxaXlU=" providerId="None" clId="Web-{2EE39487-04DC-4358-84B1-8960811C1CA8}" dt="2024-08-27T20:23:19.113" v="1168"/>
          <ac:picMkLst>
            <pc:docMk/>
            <pc:sldMk cId="3556866422" sldId="322"/>
            <ac:picMk id="11266" creationId="{00000000-0000-0000-0000-000000000000}"/>
          </ac:picMkLst>
        </pc:picChg>
        <pc:picChg chg="del">
          <ac:chgData name="Elizabeth Hughes" userId="JPNPKhBAnzsxqYuByYEdqR9TMVBMtTCsWEOhbKxaXlU=" providerId="None" clId="Web-{2EE39487-04DC-4358-84B1-8960811C1CA8}" dt="2024-08-27T20:23:21.566" v="1170"/>
          <ac:picMkLst>
            <pc:docMk/>
            <pc:sldMk cId="3556866422" sldId="322"/>
            <ac:picMk id="11267" creationId="{00000000-0000-0000-0000-000000000000}"/>
          </ac:picMkLst>
        </pc:picChg>
      </pc:sldChg>
    </pc:docChg>
  </pc:docChgLst>
  <pc:docChgLst>
    <pc:chgData name="Elizabeth Hughes" userId="JPNPKhBAnzsxqYuByYEdqR9TMVBMtTCsWEOhbKxaXlU=" providerId="None" clId="Web-{994A46B1-C455-437C-8CC4-66400FD5E8CF}"/>
    <pc:docChg chg="delSld modSld">
      <pc:chgData name="Elizabeth Hughes" userId="JPNPKhBAnzsxqYuByYEdqR9TMVBMtTCsWEOhbKxaXlU=" providerId="None" clId="Web-{994A46B1-C455-437C-8CC4-66400FD5E8CF}" dt="2024-08-27T19:14:22.026" v="83" actId="1076"/>
      <pc:docMkLst>
        <pc:docMk/>
      </pc:docMkLst>
      <pc:sldChg chg="addSp delSp modSp">
        <pc:chgData name="Elizabeth Hughes" userId="JPNPKhBAnzsxqYuByYEdqR9TMVBMtTCsWEOhbKxaXlU=" providerId="None" clId="Web-{994A46B1-C455-437C-8CC4-66400FD5E8CF}" dt="2024-08-27T19:09:01.562" v="40" actId="1076"/>
        <pc:sldMkLst>
          <pc:docMk/>
          <pc:sldMk cId="2908777246" sldId="300"/>
        </pc:sldMkLst>
        <pc:spChg chg="mod">
          <ac:chgData name="Elizabeth Hughes" userId="JPNPKhBAnzsxqYuByYEdqR9TMVBMtTCsWEOhbKxaXlU=" providerId="None" clId="Web-{994A46B1-C455-437C-8CC4-66400FD5E8CF}" dt="2024-08-27T19:08:31.202" v="28" actId="20577"/>
          <ac:spMkLst>
            <pc:docMk/>
            <pc:sldMk cId="2908777246" sldId="300"/>
            <ac:spMk id="3" creationId="{F89580FF-92AE-9DB5-9DD0-36EC70D20912}"/>
          </ac:spMkLst>
        </pc:spChg>
        <pc:spChg chg="mod">
          <ac:chgData name="Elizabeth Hughes" userId="JPNPKhBAnzsxqYuByYEdqR9TMVBMtTCsWEOhbKxaXlU=" providerId="None" clId="Web-{994A46B1-C455-437C-8CC4-66400FD5E8CF}" dt="2024-08-27T19:08:56.515" v="39" actId="1076"/>
          <ac:spMkLst>
            <pc:docMk/>
            <pc:sldMk cId="2908777246" sldId="300"/>
            <ac:spMk id="14" creationId="{F89580FF-92AE-9DB5-9DD0-36EC70D20912}"/>
          </ac:spMkLst>
        </pc:spChg>
        <pc:picChg chg="add mod ord">
          <ac:chgData name="Elizabeth Hughes" userId="JPNPKhBAnzsxqYuByYEdqR9TMVBMtTCsWEOhbKxaXlU=" providerId="None" clId="Web-{994A46B1-C455-437C-8CC4-66400FD5E8CF}" dt="2024-08-27T19:09:01.562" v="40" actId="1076"/>
          <ac:picMkLst>
            <pc:docMk/>
            <pc:sldMk cId="2908777246" sldId="300"/>
            <ac:picMk id="2" creationId="{87DD482B-290D-E753-5049-F35AEB852A31}"/>
          </ac:picMkLst>
        </pc:picChg>
        <pc:picChg chg="del">
          <ac:chgData name="Elizabeth Hughes" userId="JPNPKhBAnzsxqYuByYEdqR9TMVBMtTCsWEOhbKxaXlU=" providerId="None" clId="Web-{994A46B1-C455-437C-8CC4-66400FD5E8CF}" dt="2024-08-27T19:08:26.624" v="25"/>
          <ac:picMkLst>
            <pc:docMk/>
            <pc:sldMk cId="2908777246" sldId="300"/>
            <ac:picMk id="3078" creationId="{00000000-0000-0000-0000-000000000000}"/>
          </ac:picMkLst>
        </pc:picChg>
      </pc:sldChg>
      <pc:sldChg chg="del">
        <pc:chgData name="Elizabeth Hughes" userId="JPNPKhBAnzsxqYuByYEdqR9TMVBMtTCsWEOhbKxaXlU=" providerId="None" clId="Web-{994A46B1-C455-437C-8CC4-66400FD5E8CF}" dt="2024-08-27T19:04:47.601" v="0"/>
        <pc:sldMkLst>
          <pc:docMk/>
          <pc:sldMk cId="4151862345" sldId="301"/>
        </pc:sldMkLst>
      </pc:sldChg>
      <pc:sldChg chg="addSp delSp modSp">
        <pc:chgData name="Elizabeth Hughes" userId="JPNPKhBAnzsxqYuByYEdqR9TMVBMtTCsWEOhbKxaXlU=" providerId="None" clId="Web-{994A46B1-C455-437C-8CC4-66400FD5E8CF}" dt="2024-08-27T19:14:22.026" v="83" actId="1076"/>
        <pc:sldMkLst>
          <pc:docMk/>
          <pc:sldMk cId="697764443" sldId="306"/>
        </pc:sldMkLst>
        <pc:spChg chg="del">
          <ac:chgData name="Elizabeth Hughes" userId="JPNPKhBAnzsxqYuByYEdqR9TMVBMtTCsWEOhbKxaXlU=" providerId="None" clId="Web-{994A46B1-C455-437C-8CC4-66400FD5E8CF}" dt="2024-08-27T19:09:33.610" v="41"/>
          <ac:spMkLst>
            <pc:docMk/>
            <pc:sldMk cId="697764443" sldId="306"/>
            <ac:spMk id="2" creationId="{217A4C3B-F4FE-AEA9-B16F-1B8F4668F6CF}"/>
          </ac:spMkLst>
        </pc:spChg>
        <pc:spChg chg="mod">
          <ac:chgData name="Elizabeth Hughes" userId="JPNPKhBAnzsxqYuByYEdqR9TMVBMtTCsWEOhbKxaXlU=" providerId="None" clId="Web-{994A46B1-C455-437C-8CC4-66400FD5E8CF}" dt="2024-08-27T19:14:15.291" v="81" actId="14100"/>
          <ac:spMkLst>
            <pc:docMk/>
            <pc:sldMk cId="697764443" sldId="306"/>
            <ac:spMk id="3" creationId="{F89580FF-92AE-9DB5-9DD0-36EC70D20912}"/>
          </ac:spMkLst>
        </pc:spChg>
        <pc:spChg chg="add mod">
          <ac:chgData name="Elizabeth Hughes" userId="JPNPKhBAnzsxqYuByYEdqR9TMVBMtTCsWEOhbKxaXlU=" providerId="None" clId="Web-{994A46B1-C455-437C-8CC4-66400FD5E8CF}" dt="2024-08-27T19:13:19.008" v="57" actId="1076"/>
          <ac:spMkLst>
            <pc:docMk/>
            <pc:sldMk cId="697764443" sldId="306"/>
            <ac:spMk id="9" creationId="{74E2C703-65C7-EBD8-048C-59132075020C}"/>
          </ac:spMkLst>
        </pc:spChg>
        <pc:spChg chg="add mod">
          <ac:chgData name="Elizabeth Hughes" userId="JPNPKhBAnzsxqYuByYEdqR9TMVBMtTCsWEOhbKxaXlU=" providerId="None" clId="Web-{994A46B1-C455-437C-8CC4-66400FD5E8CF}" dt="2024-08-27T19:13:23.821" v="61"/>
          <ac:spMkLst>
            <pc:docMk/>
            <pc:sldMk cId="697764443" sldId="306"/>
            <ac:spMk id="11" creationId="{FB2288CB-1FF1-3BD9-B306-71A1312EDC92}"/>
          </ac:spMkLst>
        </pc:spChg>
        <pc:spChg chg="add mod">
          <ac:chgData name="Elizabeth Hughes" userId="JPNPKhBAnzsxqYuByYEdqR9TMVBMtTCsWEOhbKxaXlU=" providerId="None" clId="Web-{994A46B1-C455-437C-8CC4-66400FD5E8CF}" dt="2024-08-27T19:13:30.930" v="66" actId="1076"/>
          <ac:spMkLst>
            <pc:docMk/>
            <pc:sldMk cId="697764443" sldId="306"/>
            <ac:spMk id="12" creationId="{60FC7A20-BAFC-71D6-291E-EF81DFD15BC8}"/>
          </ac:spMkLst>
        </pc:spChg>
        <pc:spChg chg="add mod">
          <ac:chgData name="Elizabeth Hughes" userId="JPNPKhBAnzsxqYuByYEdqR9TMVBMtTCsWEOhbKxaXlU=" providerId="None" clId="Web-{994A46B1-C455-437C-8CC4-66400FD5E8CF}" dt="2024-08-27T19:14:22.026" v="83" actId="1076"/>
          <ac:spMkLst>
            <pc:docMk/>
            <pc:sldMk cId="697764443" sldId="306"/>
            <ac:spMk id="13" creationId="{6698B42A-65F4-C1E2-5AB0-674F14ACAC01}"/>
          </ac:spMkLst>
        </pc:spChg>
        <pc:spChg chg="mod">
          <ac:chgData name="Elizabeth Hughes" userId="JPNPKhBAnzsxqYuByYEdqR9TMVBMtTCsWEOhbKxaXlU=" providerId="None" clId="Web-{994A46B1-C455-437C-8CC4-66400FD5E8CF}" dt="2024-08-27T19:14:18.057" v="82" actId="1076"/>
          <ac:spMkLst>
            <pc:docMk/>
            <pc:sldMk cId="697764443" sldId="306"/>
            <ac:spMk id="24" creationId="{F89580FF-92AE-9DB5-9DD0-36EC70D20912}"/>
          </ac:spMkLst>
        </pc:spChg>
        <pc:picChg chg="add mod">
          <ac:chgData name="Elizabeth Hughes" userId="JPNPKhBAnzsxqYuByYEdqR9TMVBMtTCsWEOhbKxaXlU=" providerId="None" clId="Web-{994A46B1-C455-437C-8CC4-66400FD5E8CF}" dt="2024-08-27T19:12:04.318" v="45" actId="1076"/>
          <ac:picMkLst>
            <pc:docMk/>
            <pc:sldMk cId="697764443" sldId="306"/>
            <ac:picMk id="4" creationId="{CD263295-C394-DB6B-E144-6F7739513638}"/>
          </ac:picMkLst>
        </pc:picChg>
        <pc:picChg chg="add mod">
          <ac:chgData name="Elizabeth Hughes" userId="JPNPKhBAnzsxqYuByYEdqR9TMVBMtTCsWEOhbKxaXlU=" providerId="None" clId="Web-{994A46B1-C455-437C-8CC4-66400FD5E8CF}" dt="2024-08-27T19:12:21.897" v="47" actId="1076"/>
          <ac:picMkLst>
            <pc:docMk/>
            <pc:sldMk cId="697764443" sldId="306"/>
            <ac:picMk id="5" creationId="{59944609-097D-41EE-BCED-D16E53BBBB35}"/>
          </ac:picMkLst>
        </pc:picChg>
        <pc:picChg chg="add mod">
          <ac:chgData name="Elizabeth Hughes" userId="JPNPKhBAnzsxqYuByYEdqR9TMVBMtTCsWEOhbKxaXlU=" providerId="None" clId="Web-{994A46B1-C455-437C-8CC4-66400FD5E8CF}" dt="2024-08-27T19:12:40.007" v="49" actId="1076"/>
          <ac:picMkLst>
            <pc:docMk/>
            <pc:sldMk cId="697764443" sldId="306"/>
            <ac:picMk id="6" creationId="{FB9631BB-8180-6509-B424-0EB276333CC5}"/>
          </ac:picMkLst>
        </pc:picChg>
        <pc:picChg chg="add mod">
          <ac:chgData name="Elizabeth Hughes" userId="JPNPKhBAnzsxqYuByYEdqR9TMVBMtTCsWEOhbKxaXlU=" providerId="None" clId="Web-{994A46B1-C455-437C-8CC4-66400FD5E8CF}" dt="2024-08-27T19:13:07.023" v="51" actId="1076"/>
          <ac:picMkLst>
            <pc:docMk/>
            <pc:sldMk cId="697764443" sldId="306"/>
            <ac:picMk id="7" creationId="{C1BEC230-ADB2-2071-6FF2-780D68EBEB30}"/>
          </ac:picMkLst>
        </pc:picChg>
        <pc:picChg chg="del">
          <ac:chgData name="Elizabeth Hughes" userId="JPNPKhBAnzsxqYuByYEdqR9TMVBMtTCsWEOhbKxaXlU=" providerId="None" clId="Web-{994A46B1-C455-437C-8CC4-66400FD5E8CF}" dt="2024-08-27T19:09:35.579" v="42"/>
          <ac:picMkLst>
            <pc:docMk/>
            <pc:sldMk cId="697764443" sldId="306"/>
            <ac:picMk id="8194" creationId="{00000000-0000-0000-0000-000000000000}"/>
          </ac:picMkLst>
        </pc:picChg>
      </pc:sldChg>
      <pc:sldChg chg="modSp">
        <pc:chgData name="Elizabeth Hughes" userId="JPNPKhBAnzsxqYuByYEdqR9TMVBMtTCsWEOhbKxaXlU=" providerId="None" clId="Web-{994A46B1-C455-437C-8CC4-66400FD5E8CF}" dt="2024-08-27T19:05:11.898" v="6" actId="1076"/>
        <pc:sldMkLst>
          <pc:docMk/>
          <pc:sldMk cId="1341077010" sldId="320"/>
        </pc:sldMkLst>
        <pc:spChg chg="mod">
          <ac:chgData name="Elizabeth Hughes" userId="JPNPKhBAnzsxqYuByYEdqR9TMVBMtTCsWEOhbKxaXlU=" providerId="None" clId="Web-{994A46B1-C455-437C-8CC4-66400FD5E8CF}" dt="2024-08-27T19:05:11.898" v="6" actId="1076"/>
          <ac:spMkLst>
            <pc:docMk/>
            <pc:sldMk cId="1341077010" sldId="320"/>
            <ac:spMk id="13" creationId="{F89580FF-92AE-9DB5-9DD0-36EC70D20912}"/>
          </ac:spMkLst>
        </pc:spChg>
        <pc:picChg chg="mod modCrop">
          <ac:chgData name="Elizabeth Hughes" userId="JPNPKhBAnzsxqYuByYEdqR9TMVBMtTCsWEOhbKxaXlU=" providerId="None" clId="Web-{994A46B1-C455-437C-8CC4-66400FD5E8CF}" dt="2024-08-27T19:05:07.414" v="5" actId="1076"/>
          <ac:picMkLst>
            <pc:docMk/>
            <pc:sldMk cId="1341077010" sldId="320"/>
            <ac:picMk id="3" creationId="{48EAA29E-6837-B9AD-F407-C865587F4E89}"/>
          </ac:picMkLst>
        </pc:picChg>
      </pc:sldChg>
    </pc:docChg>
  </pc:docChgLst>
  <pc:docChgLst>
    <pc:chgData name="Candace Williams" userId="Gjhil99yeYA/rjiS1rU2ogbh3JDbv3XHGR1MKSFTgQg=" providerId="None" clId="Web-{3710E73B-9335-4D0C-9957-0013D8B8C573}"/>
    <pc:docChg chg="modSld">
      <pc:chgData name="Candace Williams" userId="Gjhil99yeYA/rjiS1rU2ogbh3JDbv3XHGR1MKSFTgQg=" providerId="None" clId="Web-{3710E73B-9335-4D0C-9957-0013D8B8C573}" dt="2024-09-05T18:39:10.852" v="43" actId="20577"/>
      <pc:docMkLst>
        <pc:docMk/>
      </pc:docMkLst>
      <pc:sldChg chg="modSp">
        <pc:chgData name="Candace Williams" userId="Gjhil99yeYA/rjiS1rU2ogbh3JDbv3XHGR1MKSFTgQg=" providerId="None" clId="Web-{3710E73B-9335-4D0C-9957-0013D8B8C573}" dt="2024-09-05T18:39:10.852" v="43" actId="20577"/>
        <pc:sldMkLst>
          <pc:docMk/>
          <pc:sldMk cId="28408295" sldId="325"/>
        </pc:sldMkLst>
        <pc:spChg chg="mod">
          <ac:chgData name="Candace Williams" userId="Gjhil99yeYA/rjiS1rU2ogbh3JDbv3XHGR1MKSFTgQg=" providerId="None" clId="Web-{3710E73B-9335-4D0C-9957-0013D8B8C573}" dt="2024-09-05T18:39:10.852" v="43" actId="20577"/>
          <ac:spMkLst>
            <pc:docMk/>
            <pc:sldMk cId="28408295" sldId="325"/>
            <ac:spMk id="300" creationId="{00000000-0000-0000-0000-000000000000}"/>
          </ac:spMkLst>
        </pc:spChg>
      </pc:sldChg>
    </pc:docChg>
  </pc:docChgLst>
  <pc:docChgLst>
    <pc:chgData name="Candace Williams" userId="Gjhil99yeYA/rjiS1rU2ogbh3JDbv3XHGR1MKSFTgQg=" providerId="None" clId="Web-{31838E59-EAD2-4234-96FE-A4B4E00583B6}"/>
    <pc:docChg chg="modSld sldOrd">
      <pc:chgData name="Candace Williams" userId="Gjhil99yeYA/rjiS1rU2ogbh3JDbv3XHGR1MKSFTgQg=" providerId="None" clId="Web-{31838E59-EAD2-4234-96FE-A4B4E00583B6}" dt="2024-09-10T13:30:43.021" v="44"/>
      <pc:docMkLst>
        <pc:docMk/>
      </pc:docMkLst>
      <pc:sldChg chg="ord">
        <pc:chgData name="Candace Williams" userId="Gjhil99yeYA/rjiS1rU2ogbh3JDbv3XHGR1MKSFTgQg=" providerId="None" clId="Web-{31838E59-EAD2-4234-96FE-A4B4E00583B6}" dt="2024-09-10T13:30:43.021" v="44"/>
        <pc:sldMkLst>
          <pc:docMk/>
          <pc:sldMk cId="1497166716" sldId="315"/>
        </pc:sldMkLst>
      </pc:sldChg>
      <pc:sldChg chg="modSp">
        <pc:chgData name="Candace Williams" userId="Gjhil99yeYA/rjiS1rU2ogbh3JDbv3XHGR1MKSFTgQg=" providerId="None" clId="Web-{31838E59-EAD2-4234-96FE-A4B4E00583B6}" dt="2024-09-10T13:30:35.974" v="43" actId="20577"/>
        <pc:sldMkLst>
          <pc:docMk/>
          <pc:sldMk cId="2170453675" sldId="337"/>
        </pc:sldMkLst>
        <pc:spChg chg="mod">
          <ac:chgData name="Candace Williams" userId="Gjhil99yeYA/rjiS1rU2ogbh3JDbv3XHGR1MKSFTgQg=" providerId="None" clId="Web-{31838E59-EAD2-4234-96FE-A4B4E00583B6}" dt="2024-09-10T13:30:35.974" v="43" actId="20577"/>
          <ac:spMkLst>
            <pc:docMk/>
            <pc:sldMk cId="2170453675" sldId="337"/>
            <ac:spMk id="5" creationId="{29D4CE42-FD47-362D-91E2-66274EF5BB8E}"/>
          </ac:spMkLst>
        </pc:spChg>
      </pc:sldChg>
    </pc:docChg>
  </pc:docChgLst>
  <pc:docChgLst>
    <pc:chgData name="Candace Williams" userId="Gjhil99yeYA/rjiS1rU2ogbh3JDbv3XHGR1MKSFTgQg=" providerId="None" clId="Web-{2B0A7761-9CD6-4D5D-A94B-2726C8789AC4}"/>
    <pc:docChg chg="addSld delSld modSld sldOrd">
      <pc:chgData name="Candace Williams" userId="Gjhil99yeYA/rjiS1rU2ogbh3JDbv3XHGR1MKSFTgQg=" providerId="None" clId="Web-{2B0A7761-9CD6-4D5D-A94B-2726C8789AC4}" dt="2024-10-01T15:18:33.230" v="417" actId="20577"/>
      <pc:docMkLst>
        <pc:docMk/>
      </pc:docMkLst>
      <pc:sldChg chg="modSp ord">
        <pc:chgData name="Candace Williams" userId="Gjhil99yeYA/rjiS1rU2ogbh3JDbv3XHGR1MKSFTgQg=" providerId="None" clId="Web-{2B0A7761-9CD6-4D5D-A94B-2726C8789AC4}" dt="2024-10-01T13:22:21.290" v="15" actId="20577"/>
        <pc:sldMkLst>
          <pc:docMk/>
          <pc:sldMk cId="3747571408" sldId="291"/>
        </pc:sldMkLst>
        <pc:spChg chg="mod">
          <ac:chgData name="Candace Williams" userId="Gjhil99yeYA/rjiS1rU2ogbh3JDbv3XHGR1MKSFTgQg=" providerId="None" clId="Web-{2B0A7761-9CD6-4D5D-A94B-2726C8789AC4}" dt="2024-10-01T13:22:21.290" v="15" actId="20577"/>
          <ac:spMkLst>
            <pc:docMk/>
            <pc:sldMk cId="3747571408" sldId="291"/>
            <ac:spMk id="300" creationId="{00000000-0000-0000-0000-000000000000}"/>
          </ac:spMkLst>
        </pc:spChg>
      </pc:sldChg>
      <pc:sldChg chg="modSp">
        <pc:chgData name="Candace Williams" userId="Gjhil99yeYA/rjiS1rU2ogbh3JDbv3XHGR1MKSFTgQg=" providerId="None" clId="Web-{2B0A7761-9CD6-4D5D-A94B-2726C8789AC4}" dt="2024-10-01T15:16:56.023" v="370" actId="14100"/>
        <pc:sldMkLst>
          <pc:docMk/>
          <pc:sldMk cId="436426458" sldId="299"/>
        </pc:sldMkLst>
        <pc:spChg chg="mod">
          <ac:chgData name="Candace Williams" userId="Gjhil99yeYA/rjiS1rU2ogbh3JDbv3XHGR1MKSFTgQg=" providerId="None" clId="Web-{2B0A7761-9CD6-4D5D-A94B-2726C8789AC4}" dt="2024-10-01T15:16:56.023" v="370" actId="14100"/>
          <ac:spMkLst>
            <pc:docMk/>
            <pc:sldMk cId="436426458" sldId="299"/>
            <ac:spMk id="7" creationId="{00000000-0000-0000-0000-000000000000}"/>
          </ac:spMkLst>
        </pc:spChg>
      </pc:sldChg>
      <pc:sldChg chg="del">
        <pc:chgData name="Candace Williams" userId="Gjhil99yeYA/rjiS1rU2ogbh3JDbv3XHGR1MKSFTgQg=" providerId="None" clId="Web-{2B0A7761-9CD6-4D5D-A94B-2726C8789AC4}" dt="2024-10-01T15:12:18.108" v="336"/>
        <pc:sldMkLst>
          <pc:docMk/>
          <pc:sldMk cId="3049221109" sldId="304"/>
        </pc:sldMkLst>
      </pc:sldChg>
      <pc:sldChg chg="modSp">
        <pc:chgData name="Candace Williams" userId="Gjhil99yeYA/rjiS1rU2ogbh3JDbv3XHGR1MKSFTgQg=" providerId="None" clId="Web-{2B0A7761-9CD6-4D5D-A94B-2726C8789AC4}" dt="2024-10-01T15:17:18.586" v="378" actId="14100"/>
        <pc:sldMkLst>
          <pc:docMk/>
          <pc:sldMk cId="3922323858" sldId="305"/>
        </pc:sldMkLst>
        <pc:spChg chg="mod">
          <ac:chgData name="Candace Williams" userId="Gjhil99yeYA/rjiS1rU2ogbh3JDbv3XHGR1MKSFTgQg=" providerId="None" clId="Web-{2B0A7761-9CD6-4D5D-A94B-2726C8789AC4}" dt="2024-10-01T15:17:18.586" v="378" actId="14100"/>
          <ac:spMkLst>
            <pc:docMk/>
            <pc:sldMk cId="3922323858" sldId="305"/>
            <ac:spMk id="8" creationId="{00000000-0000-0000-0000-000000000000}"/>
          </ac:spMkLst>
        </pc:spChg>
      </pc:sldChg>
      <pc:sldChg chg="modSp">
        <pc:chgData name="Candace Williams" userId="Gjhil99yeYA/rjiS1rU2ogbh3JDbv3XHGR1MKSFTgQg=" providerId="None" clId="Web-{2B0A7761-9CD6-4D5D-A94B-2726C8789AC4}" dt="2024-10-01T15:16:12.975" v="361" actId="14100"/>
        <pc:sldMkLst>
          <pc:docMk/>
          <pc:sldMk cId="697764443" sldId="306"/>
        </pc:sldMkLst>
        <pc:spChg chg="mod">
          <ac:chgData name="Candace Williams" userId="Gjhil99yeYA/rjiS1rU2ogbh3JDbv3XHGR1MKSFTgQg=" providerId="None" clId="Web-{2B0A7761-9CD6-4D5D-A94B-2726C8789AC4}" dt="2024-10-01T15:16:12.975" v="361" actId="14100"/>
          <ac:spMkLst>
            <pc:docMk/>
            <pc:sldMk cId="697764443" sldId="306"/>
            <ac:spMk id="8" creationId="{00000000-0000-0000-0000-000000000000}"/>
          </ac:spMkLst>
        </pc:spChg>
      </pc:sldChg>
      <pc:sldChg chg="del">
        <pc:chgData name="Candace Williams" userId="Gjhil99yeYA/rjiS1rU2ogbh3JDbv3XHGR1MKSFTgQg=" providerId="None" clId="Web-{2B0A7761-9CD6-4D5D-A94B-2726C8789AC4}" dt="2024-10-01T15:18:04.713" v="395"/>
        <pc:sldMkLst>
          <pc:docMk/>
          <pc:sldMk cId="1227317046" sldId="307"/>
        </pc:sldMkLst>
      </pc:sldChg>
      <pc:sldChg chg="del">
        <pc:chgData name="Candace Williams" userId="Gjhil99yeYA/rjiS1rU2ogbh3JDbv3XHGR1MKSFTgQg=" providerId="None" clId="Web-{2B0A7761-9CD6-4D5D-A94B-2726C8789AC4}" dt="2024-10-01T15:18:06.604" v="396"/>
        <pc:sldMkLst>
          <pc:docMk/>
          <pc:sldMk cId="949850073" sldId="308"/>
        </pc:sldMkLst>
      </pc:sldChg>
      <pc:sldChg chg="modSp">
        <pc:chgData name="Candace Williams" userId="Gjhil99yeYA/rjiS1rU2ogbh3JDbv3XHGR1MKSFTgQg=" providerId="None" clId="Web-{2B0A7761-9CD6-4D5D-A94B-2726C8789AC4}" dt="2024-10-01T15:17:58.682" v="394" actId="14100"/>
        <pc:sldMkLst>
          <pc:docMk/>
          <pc:sldMk cId="3177943715" sldId="309"/>
        </pc:sldMkLst>
        <pc:spChg chg="mod">
          <ac:chgData name="Candace Williams" userId="Gjhil99yeYA/rjiS1rU2ogbh3JDbv3XHGR1MKSFTgQg=" providerId="None" clId="Web-{2B0A7761-9CD6-4D5D-A94B-2726C8789AC4}" dt="2024-10-01T15:17:58.682" v="394" actId="14100"/>
          <ac:spMkLst>
            <pc:docMk/>
            <pc:sldMk cId="3177943715" sldId="309"/>
            <ac:spMk id="9" creationId="{00000000-0000-0000-0000-000000000000}"/>
          </ac:spMkLst>
        </pc:spChg>
      </pc:sldChg>
      <pc:sldChg chg="del">
        <pc:chgData name="Candace Williams" userId="Gjhil99yeYA/rjiS1rU2ogbh3JDbv3XHGR1MKSFTgQg=" providerId="None" clId="Web-{2B0A7761-9CD6-4D5D-A94B-2726C8789AC4}" dt="2024-10-01T15:18:08.635" v="399"/>
        <pc:sldMkLst>
          <pc:docMk/>
          <pc:sldMk cId="1979318250" sldId="312"/>
        </pc:sldMkLst>
      </pc:sldChg>
      <pc:sldChg chg="del">
        <pc:chgData name="Candace Williams" userId="Gjhil99yeYA/rjiS1rU2ogbh3JDbv3XHGR1MKSFTgQg=" providerId="None" clId="Web-{2B0A7761-9CD6-4D5D-A94B-2726C8789AC4}" dt="2024-10-01T15:18:07.416" v="397"/>
        <pc:sldMkLst>
          <pc:docMk/>
          <pc:sldMk cId="2272555710" sldId="316"/>
        </pc:sldMkLst>
      </pc:sldChg>
      <pc:sldChg chg="del">
        <pc:chgData name="Candace Williams" userId="Gjhil99yeYA/rjiS1rU2ogbh3JDbv3XHGR1MKSFTgQg=" providerId="None" clId="Web-{2B0A7761-9CD6-4D5D-A94B-2726C8789AC4}" dt="2024-10-01T15:18:12.698" v="401"/>
        <pc:sldMkLst>
          <pc:docMk/>
          <pc:sldMk cId="371954345" sldId="317"/>
        </pc:sldMkLst>
      </pc:sldChg>
      <pc:sldChg chg="del">
        <pc:chgData name="Candace Williams" userId="Gjhil99yeYA/rjiS1rU2ogbh3JDbv3XHGR1MKSFTgQg=" providerId="None" clId="Web-{2B0A7761-9CD6-4D5D-A94B-2726C8789AC4}" dt="2024-10-01T15:18:08.119" v="398"/>
        <pc:sldMkLst>
          <pc:docMk/>
          <pc:sldMk cId="3261197142" sldId="318"/>
        </pc:sldMkLst>
      </pc:sldChg>
      <pc:sldChg chg="del">
        <pc:chgData name="Candace Williams" userId="Gjhil99yeYA/rjiS1rU2ogbh3JDbv3XHGR1MKSFTgQg=" providerId="None" clId="Web-{2B0A7761-9CD6-4D5D-A94B-2726C8789AC4}" dt="2024-10-01T15:18:11.401" v="400"/>
        <pc:sldMkLst>
          <pc:docMk/>
          <pc:sldMk cId="2298298321" sldId="319"/>
        </pc:sldMkLst>
      </pc:sldChg>
      <pc:sldChg chg="modSp">
        <pc:chgData name="Candace Williams" userId="Gjhil99yeYA/rjiS1rU2ogbh3JDbv3XHGR1MKSFTgQg=" providerId="None" clId="Web-{2B0A7761-9CD6-4D5D-A94B-2726C8789AC4}" dt="2024-10-01T15:15:26.755" v="346" actId="14100"/>
        <pc:sldMkLst>
          <pc:docMk/>
          <pc:sldMk cId="1341077010" sldId="320"/>
        </pc:sldMkLst>
        <pc:spChg chg="mod">
          <ac:chgData name="Candace Williams" userId="Gjhil99yeYA/rjiS1rU2ogbh3JDbv3XHGR1MKSFTgQg=" providerId="None" clId="Web-{2B0A7761-9CD6-4D5D-A94B-2726C8789AC4}" dt="2024-10-01T15:15:26.755" v="346" actId="14100"/>
          <ac:spMkLst>
            <pc:docMk/>
            <pc:sldMk cId="1341077010" sldId="320"/>
            <ac:spMk id="10" creationId="{00000000-0000-0000-0000-000000000000}"/>
          </ac:spMkLst>
        </pc:spChg>
      </pc:sldChg>
      <pc:sldChg chg="modSp">
        <pc:chgData name="Candace Williams" userId="Gjhil99yeYA/rjiS1rU2ogbh3JDbv3XHGR1MKSFTgQg=" providerId="None" clId="Web-{2B0A7761-9CD6-4D5D-A94B-2726C8789AC4}" dt="2024-10-01T15:17:42.243" v="386" actId="14100"/>
        <pc:sldMkLst>
          <pc:docMk/>
          <pc:sldMk cId="3556866422" sldId="322"/>
        </pc:sldMkLst>
        <pc:spChg chg="mod">
          <ac:chgData name="Candace Williams" userId="Gjhil99yeYA/rjiS1rU2ogbh3JDbv3XHGR1MKSFTgQg=" providerId="None" clId="Web-{2B0A7761-9CD6-4D5D-A94B-2726C8789AC4}" dt="2024-10-01T15:17:42.243" v="386" actId="14100"/>
          <ac:spMkLst>
            <pc:docMk/>
            <pc:sldMk cId="3556866422" sldId="322"/>
            <ac:spMk id="9" creationId="{00000000-0000-0000-0000-000000000000}"/>
          </ac:spMkLst>
        </pc:spChg>
      </pc:sldChg>
      <pc:sldChg chg="ord">
        <pc:chgData name="Candace Williams" userId="Gjhil99yeYA/rjiS1rU2ogbh3JDbv3XHGR1MKSFTgQg=" providerId="None" clId="Web-{2B0A7761-9CD6-4D5D-A94B-2726C8789AC4}" dt="2024-10-01T15:12:45.437" v="337"/>
        <pc:sldMkLst>
          <pc:docMk/>
          <pc:sldMk cId="501567189" sldId="332"/>
        </pc:sldMkLst>
      </pc:sldChg>
      <pc:sldChg chg="del">
        <pc:chgData name="Candace Williams" userId="Gjhil99yeYA/rjiS1rU2ogbh3JDbv3XHGR1MKSFTgQg=" providerId="None" clId="Web-{2B0A7761-9CD6-4D5D-A94B-2726C8789AC4}" dt="2024-10-01T13:21:48.538" v="1"/>
        <pc:sldMkLst>
          <pc:docMk/>
          <pc:sldMk cId="445459218" sldId="333"/>
        </pc:sldMkLst>
      </pc:sldChg>
      <pc:sldChg chg="modSp">
        <pc:chgData name="Candace Williams" userId="Gjhil99yeYA/rjiS1rU2ogbh3JDbv3XHGR1MKSFTgQg=" providerId="None" clId="Web-{2B0A7761-9CD6-4D5D-A94B-2726C8789AC4}" dt="2024-10-01T15:18:33.230" v="417" actId="20577"/>
        <pc:sldMkLst>
          <pc:docMk/>
          <pc:sldMk cId="2170453675" sldId="337"/>
        </pc:sldMkLst>
        <pc:spChg chg="mod">
          <ac:chgData name="Candace Williams" userId="Gjhil99yeYA/rjiS1rU2ogbh3JDbv3XHGR1MKSFTgQg=" providerId="None" clId="Web-{2B0A7761-9CD6-4D5D-A94B-2726C8789AC4}" dt="2024-10-01T15:18:33.230" v="417" actId="20577"/>
          <ac:spMkLst>
            <pc:docMk/>
            <pc:sldMk cId="2170453675" sldId="337"/>
            <ac:spMk id="20" creationId="{BD6AA21A-ADC4-8BA9-3CC3-8540A7F2FDA5}"/>
          </ac:spMkLst>
        </pc:spChg>
      </pc:sldChg>
      <pc:sldChg chg="add">
        <pc:chgData name="Candace Williams" userId="Gjhil99yeYA/rjiS1rU2ogbh3JDbv3XHGR1MKSFTgQg=" providerId="None" clId="Web-{2B0A7761-9CD6-4D5D-A94B-2726C8789AC4}" dt="2024-10-01T13:21:26.772" v="0"/>
        <pc:sldMkLst>
          <pc:docMk/>
          <pc:sldMk cId="2454869584" sldId="338"/>
        </pc:sldMkLst>
      </pc:sldChg>
      <pc:sldChg chg="add replId">
        <pc:chgData name="Candace Williams" userId="Gjhil99yeYA/rjiS1rU2ogbh3JDbv3XHGR1MKSFTgQg=" providerId="None" clId="Web-{2B0A7761-9CD6-4D5D-A94B-2726C8789AC4}" dt="2024-10-01T13:22:11.789" v="2"/>
        <pc:sldMkLst>
          <pc:docMk/>
          <pc:sldMk cId="3949099902" sldId="339"/>
        </pc:sldMkLst>
      </pc:sldChg>
      <pc:sldChg chg="addSp delSp modSp add replId">
        <pc:chgData name="Candace Williams" userId="Gjhil99yeYA/rjiS1rU2ogbh3JDbv3XHGR1MKSFTgQg=" providerId="None" clId="Web-{2B0A7761-9CD6-4D5D-A94B-2726C8789AC4}" dt="2024-10-01T15:16:29.225" v="362" actId="20577"/>
        <pc:sldMkLst>
          <pc:docMk/>
          <pc:sldMk cId="2038411514" sldId="340"/>
        </pc:sldMkLst>
        <pc:spChg chg="del">
          <ac:chgData name="Candace Williams" userId="Gjhil99yeYA/rjiS1rU2ogbh3JDbv3XHGR1MKSFTgQg=" providerId="None" clId="Web-{2B0A7761-9CD6-4D5D-A94B-2726C8789AC4}" dt="2024-10-01T13:26:39.426" v="80"/>
          <ac:spMkLst>
            <pc:docMk/>
            <pc:sldMk cId="2038411514" sldId="340"/>
            <ac:spMk id="3" creationId="{F89580FF-92AE-9DB5-9DD0-36EC70D20912}"/>
          </ac:spMkLst>
        </pc:spChg>
        <pc:spChg chg="add mod">
          <ac:chgData name="Candace Williams" userId="Gjhil99yeYA/rjiS1rU2ogbh3JDbv3XHGR1MKSFTgQg=" providerId="None" clId="Web-{2B0A7761-9CD6-4D5D-A94B-2726C8789AC4}" dt="2024-10-01T13:32:46.723" v="335" actId="20577"/>
          <ac:spMkLst>
            <pc:docMk/>
            <pc:sldMk cId="2038411514" sldId="340"/>
            <ac:spMk id="4" creationId="{3C6CA573-4DC8-52CB-6246-11B5C0DFD4A2}"/>
          </ac:spMkLst>
        </pc:spChg>
        <pc:spChg chg="add mod ord">
          <ac:chgData name="Candace Williams" userId="Gjhil99yeYA/rjiS1rU2ogbh3JDbv3XHGR1MKSFTgQg=" providerId="None" clId="Web-{2B0A7761-9CD6-4D5D-A94B-2726C8789AC4}" dt="2024-10-01T13:32:26.941" v="332" actId="14100"/>
          <ac:spMkLst>
            <pc:docMk/>
            <pc:sldMk cId="2038411514" sldId="340"/>
            <ac:spMk id="5" creationId="{B351090C-38E9-8378-373F-86619DF5B50E}"/>
          </ac:spMkLst>
        </pc:spChg>
        <pc:spChg chg="mod">
          <ac:chgData name="Candace Williams" userId="Gjhil99yeYA/rjiS1rU2ogbh3JDbv3XHGR1MKSFTgQg=" providerId="None" clId="Web-{2B0A7761-9CD6-4D5D-A94B-2726C8789AC4}" dt="2024-10-01T15:16:29.225" v="362" actId="20577"/>
          <ac:spMkLst>
            <pc:docMk/>
            <pc:sldMk cId="2038411514" sldId="340"/>
            <ac:spMk id="8" creationId="{00000000-0000-0000-0000-000000000000}"/>
          </ac:spMkLst>
        </pc:spChg>
        <pc:spChg chg="del">
          <ac:chgData name="Candace Williams" userId="Gjhil99yeYA/rjiS1rU2ogbh3JDbv3XHGR1MKSFTgQg=" providerId="None" clId="Web-{2B0A7761-9CD6-4D5D-A94B-2726C8789AC4}" dt="2024-10-01T13:25:56.440" v="73"/>
          <ac:spMkLst>
            <pc:docMk/>
            <pc:sldMk cId="2038411514" sldId="340"/>
            <ac:spMk id="9" creationId="{74E2C703-65C7-EBD8-048C-59132075020C}"/>
          </ac:spMkLst>
        </pc:spChg>
        <pc:spChg chg="mod">
          <ac:chgData name="Candace Williams" userId="Gjhil99yeYA/rjiS1rU2ogbh3JDbv3XHGR1MKSFTgQg=" providerId="None" clId="Web-{2B0A7761-9CD6-4D5D-A94B-2726C8789AC4}" dt="2024-10-01T13:25:50.142" v="61" actId="20577"/>
          <ac:spMkLst>
            <pc:docMk/>
            <pc:sldMk cId="2038411514" sldId="340"/>
            <ac:spMk id="10" creationId="{00000000-0000-0000-0000-000000000000}"/>
          </ac:spMkLst>
        </pc:spChg>
        <pc:spChg chg="del">
          <ac:chgData name="Candace Williams" userId="Gjhil99yeYA/rjiS1rU2ogbh3JDbv3XHGR1MKSFTgQg=" providerId="None" clId="Web-{2B0A7761-9CD6-4D5D-A94B-2726C8789AC4}" dt="2024-10-01T13:25:56.424" v="70"/>
          <ac:spMkLst>
            <pc:docMk/>
            <pc:sldMk cId="2038411514" sldId="340"/>
            <ac:spMk id="11" creationId="{FB2288CB-1FF1-3BD9-B306-71A1312EDC92}"/>
          </ac:spMkLst>
        </pc:spChg>
        <pc:spChg chg="del">
          <ac:chgData name="Candace Williams" userId="Gjhil99yeYA/rjiS1rU2ogbh3JDbv3XHGR1MKSFTgQg=" providerId="None" clId="Web-{2B0A7761-9CD6-4D5D-A94B-2726C8789AC4}" dt="2024-10-01T13:25:56.424" v="67"/>
          <ac:spMkLst>
            <pc:docMk/>
            <pc:sldMk cId="2038411514" sldId="340"/>
            <ac:spMk id="13" creationId="{6698B42A-65F4-C1E2-5AB0-674F14ACAC01}"/>
          </ac:spMkLst>
        </pc:spChg>
        <pc:spChg chg="del">
          <ac:chgData name="Candace Williams" userId="Gjhil99yeYA/rjiS1rU2ogbh3JDbv3XHGR1MKSFTgQg=" providerId="None" clId="Web-{2B0A7761-9CD6-4D5D-A94B-2726C8789AC4}" dt="2024-10-01T13:25:56.424" v="66"/>
          <ac:spMkLst>
            <pc:docMk/>
            <pc:sldMk cId="2038411514" sldId="340"/>
            <ac:spMk id="15" creationId="{C5198761-CFB0-8911-0BD8-C68125E559C2}"/>
          </ac:spMkLst>
        </pc:spChg>
        <pc:spChg chg="del">
          <ac:chgData name="Candace Williams" userId="Gjhil99yeYA/rjiS1rU2ogbh3JDbv3XHGR1MKSFTgQg=" providerId="None" clId="Web-{2B0A7761-9CD6-4D5D-A94B-2726C8789AC4}" dt="2024-10-01T13:25:56.424" v="69"/>
          <ac:spMkLst>
            <pc:docMk/>
            <pc:sldMk cId="2038411514" sldId="340"/>
            <ac:spMk id="18" creationId="{242C0A07-6D84-91CD-9C32-051BB8F23A5F}"/>
          </ac:spMkLst>
        </pc:spChg>
        <pc:spChg chg="del">
          <ac:chgData name="Candace Williams" userId="Gjhil99yeYA/rjiS1rU2ogbh3JDbv3XHGR1MKSFTgQg=" providerId="None" clId="Web-{2B0A7761-9CD6-4D5D-A94B-2726C8789AC4}" dt="2024-10-01T13:25:56.424" v="72"/>
          <ac:spMkLst>
            <pc:docMk/>
            <pc:sldMk cId="2038411514" sldId="340"/>
            <ac:spMk id="21" creationId="{BE2C2D7E-25BD-F7CC-161F-759EDF05B966}"/>
          </ac:spMkLst>
        </pc:spChg>
        <pc:spChg chg="del">
          <ac:chgData name="Candace Williams" userId="Gjhil99yeYA/rjiS1rU2ogbh3JDbv3XHGR1MKSFTgQg=" providerId="None" clId="Web-{2B0A7761-9CD6-4D5D-A94B-2726C8789AC4}" dt="2024-10-01T13:25:56.424" v="71"/>
          <ac:spMkLst>
            <pc:docMk/>
            <pc:sldMk cId="2038411514" sldId="340"/>
            <ac:spMk id="23" creationId="{D84AB264-81B9-3D09-36EC-C1A0CD3D4310}"/>
          </ac:spMkLst>
        </pc:spChg>
        <pc:spChg chg="del">
          <ac:chgData name="Candace Williams" userId="Gjhil99yeYA/rjiS1rU2ogbh3JDbv3XHGR1MKSFTgQg=" providerId="None" clId="Web-{2B0A7761-9CD6-4D5D-A94B-2726C8789AC4}" dt="2024-10-01T13:25:56.424" v="68"/>
          <ac:spMkLst>
            <pc:docMk/>
            <pc:sldMk cId="2038411514" sldId="340"/>
            <ac:spMk id="25" creationId="{1CB60D62-AEE5-FC2D-1446-7ACC01D92F32}"/>
          </ac:spMkLst>
        </pc:spChg>
        <pc:spChg chg="del">
          <ac:chgData name="Candace Williams" userId="Gjhil99yeYA/rjiS1rU2ogbh3JDbv3XHGR1MKSFTgQg=" providerId="None" clId="Web-{2B0A7761-9CD6-4D5D-A94B-2726C8789AC4}" dt="2024-10-01T13:25:56.424" v="65"/>
          <ac:spMkLst>
            <pc:docMk/>
            <pc:sldMk cId="2038411514" sldId="340"/>
            <ac:spMk id="26" creationId="{B54AD324-2434-2D37-5D5C-028609B0C4BE}"/>
          </ac:spMkLst>
        </pc:spChg>
        <pc:spChg chg="del">
          <ac:chgData name="Candace Williams" userId="Gjhil99yeYA/rjiS1rU2ogbh3JDbv3XHGR1MKSFTgQg=" providerId="None" clId="Web-{2B0A7761-9CD6-4D5D-A94B-2726C8789AC4}" dt="2024-10-01T13:25:56.440" v="74"/>
          <ac:spMkLst>
            <pc:docMk/>
            <pc:sldMk cId="2038411514" sldId="340"/>
            <ac:spMk id="30" creationId="{F8C9BD65-6F91-5446-CD6C-42E1D372ED98}"/>
          </ac:spMkLst>
        </pc:spChg>
        <pc:spChg chg="del">
          <ac:chgData name="Candace Williams" userId="Gjhil99yeYA/rjiS1rU2ogbh3JDbv3XHGR1MKSFTgQg=" providerId="None" clId="Web-{2B0A7761-9CD6-4D5D-A94B-2726C8789AC4}" dt="2024-10-01T13:25:56.440" v="75"/>
          <ac:spMkLst>
            <pc:docMk/>
            <pc:sldMk cId="2038411514" sldId="340"/>
            <ac:spMk id="31" creationId="{BC114FCD-441F-C87C-E6AB-BDD04EF5775E}"/>
          </ac:spMkLst>
        </pc:spChg>
        <pc:spChg chg="del">
          <ac:chgData name="Candace Williams" userId="Gjhil99yeYA/rjiS1rU2ogbh3JDbv3XHGR1MKSFTgQg=" providerId="None" clId="Web-{2B0A7761-9CD6-4D5D-A94B-2726C8789AC4}" dt="2024-10-01T13:25:56.440" v="76"/>
          <ac:spMkLst>
            <pc:docMk/>
            <pc:sldMk cId="2038411514" sldId="340"/>
            <ac:spMk id="32" creationId="{00DDC191-71E1-CA03-AA5C-E1A976D122AD}"/>
          </ac:spMkLst>
        </pc:spChg>
        <pc:picChg chg="add mod">
          <ac:chgData name="Candace Williams" userId="Gjhil99yeYA/rjiS1rU2ogbh3JDbv3XHGR1MKSFTgQg=" providerId="None" clId="Web-{2B0A7761-9CD6-4D5D-A94B-2726C8789AC4}" dt="2024-10-01T13:27:30.319" v="91" actId="1076"/>
          <ac:picMkLst>
            <pc:docMk/>
            <pc:sldMk cId="2038411514" sldId="340"/>
            <ac:picMk id="2" creationId="{EACE3054-5012-C04B-AB0B-F198A44205A1}"/>
          </ac:picMkLst>
        </pc:picChg>
        <pc:picChg chg="del">
          <ac:chgData name="Candace Williams" userId="Gjhil99yeYA/rjiS1rU2ogbh3JDbv3XHGR1MKSFTgQg=" providerId="None" clId="Web-{2B0A7761-9CD6-4D5D-A94B-2726C8789AC4}" dt="2024-10-01T13:25:56.424" v="64"/>
          <ac:picMkLst>
            <pc:docMk/>
            <pc:sldMk cId="2038411514" sldId="340"/>
            <ac:picMk id="33" creationId="{12F8B04E-8CEB-7808-D136-9F7A343D2D0A}"/>
          </ac:picMkLst>
        </pc:picChg>
        <pc:picChg chg="del">
          <ac:chgData name="Candace Williams" userId="Gjhil99yeYA/rjiS1rU2ogbh3JDbv3XHGR1MKSFTgQg=" providerId="None" clId="Web-{2B0A7761-9CD6-4D5D-A94B-2726C8789AC4}" dt="2024-10-01T13:25:56.424" v="63"/>
          <ac:picMkLst>
            <pc:docMk/>
            <pc:sldMk cId="2038411514" sldId="340"/>
            <ac:picMk id="34" creationId="{30965D64-44F7-8999-5F9D-1305E5A3A961}"/>
          </ac:picMkLst>
        </pc:picChg>
        <pc:picChg chg="del">
          <ac:chgData name="Candace Williams" userId="Gjhil99yeYA/rjiS1rU2ogbh3JDbv3XHGR1MKSFTgQg=" providerId="None" clId="Web-{2B0A7761-9CD6-4D5D-A94B-2726C8789AC4}" dt="2024-10-01T13:25:56.424" v="62"/>
          <ac:picMkLst>
            <pc:docMk/>
            <pc:sldMk cId="2038411514" sldId="340"/>
            <ac:picMk id="35" creationId="{ED96411E-B4BD-5D29-FE38-FBA6DC403EFF}"/>
          </ac:picMkLst>
        </pc:picChg>
      </pc:sldChg>
      <pc:sldChg chg="new del">
        <pc:chgData name="Candace Williams" userId="Gjhil99yeYA/rjiS1rU2ogbh3JDbv3XHGR1MKSFTgQg=" providerId="None" clId="Web-{2B0A7761-9CD6-4D5D-A94B-2726C8789AC4}" dt="2024-10-01T13:25:17.844" v="17"/>
        <pc:sldMkLst>
          <pc:docMk/>
          <pc:sldMk cId="3051723658" sldId="340"/>
        </pc:sldMkLst>
      </pc:sldChg>
    </pc:docChg>
  </pc:docChgLst>
  <pc:docChgLst>
    <pc:chgData name="Candace Williams" userId="Gjhil99yeYA/rjiS1rU2ogbh3JDbv3XHGR1MKSFTgQg=" providerId="None" clId="Web-{383A9025-2579-4D16-8824-7AFE0B61A666}"/>
    <pc:docChg chg="modSld">
      <pc:chgData name="Candace Williams" userId="Gjhil99yeYA/rjiS1rU2ogbh3JDbv3XHGR1MKSFTgQg=" providerId="None" clId="Web-{383A9025-2579-4D16-8824-7AFE0B61A666}" dt="2024-09-03T14:54:36.730" v="231" actId="20577"/>
      <pc:docMkLst>
        <pc:docMk/>
      </pc:docMkLst>
      <pc:sldChg chg="addSp modSp">
        <pc:chgData name="Candace Williams" userId="Gjhil99yeYA/rjiS1rU2ogbh3JDbv3XHGR1MKSFTgQg=" providerId="None" clId="Web-{383A9025-2579-4D16-8824-7AFE0B61A666}" dt="2024-09-03T14:43:15.191" v="162" actId="1076"/>
        <pc:sldMkLst>
          <pc:docMk/>
          <pc:sldMk cId="2908777246" sldId="300"/>
        </pc:sldMkLst>
        <pc:spChg chg="mod">
          <ac:chgData name="Candace Williams" userId="Gjhil99yeYA/rjiS1rU2ogbh3JDbv3XHGR1MKSFTgQg=" providerId="None" clId="Web-{383A9025-2579-4D16-8824-7AFE0B61A666}" dt="2024-09-03T14:43:15.191" v="162" actId="1076"/>
          <ac:spMkLst>
            <pc:docMk/>
            <pc:sldMk cId="2908777246" sldId="300"/>
            <ac:spMk id="3" creationId="{F89580FF-92AE-9DB5-9DD0-36EC70D20912}"/>
          </ac:spMkLst>
        </pc:spChg>
        <pc:spChg chg="add mod ord">
          <ac:chgData name="Candace Williams" userId="Gjhil99yeYA/rjiS1rU2ogbh3JDbv3XHGR1MKSFTgQg=" providerId="None" clId="Web-{383A9025-2579-4D16-8824-7AFE0B61A666}" dt="2024-09-03T14:43:15.175" v="161" actId="1076"/>
          <ac:spMkLst>
            <pc:docMk/>
            <pc:sldMk cId="2908777246" sldId="300"/>
            <ac:spMk id="4" creationId="{BD41E221-F74F-5CF6-E7BE-8ADA79C82D83}"/>
          </ac:spMkLst>
        </pc:spChg>
      </pc:sldChg>
      <pc:sldChg chg="addSp modSp">
        <pc:chgData name="Candace Williams" userId="Gjhil99yeYA/rjiS1rU2ogbh3JDbv3XHGR1MKSFTgQg=" providerId="None" clId="Web-{383A9025-2579-4D16-8824-7AFE0B61A666}" dt="2024-09-03T14:43:08.034" v="160" actId="1076"/>
        <pc:sldMkLst>
          <pc:docMk/>
          <pc:sldMk cId="568924518" sldId="302"/>
        </pc:sldMkLst>
        <pc:spChg chg="mod">
          <ac:chgData name="Candace Williams" userId="Gjhil99yeYA/rjiS1rU2ogbh3JDbv3XHGR1MKSFTgQg=" providerId="None" clId="Web-{383A9025-2579-4D16-8824-7AFE0B61A666}" dt="2024-09-03T14:43:08.034" v="159" actId="1076"/>
          <ac:spMkLst>
            <pc:docMk/>
            <pc:sldMk cId="568924518" sldId="302"/>
            <ac:spMk id="3" creationId="{F89580FF-92AE-9DB5-9DD0-36EC70D20912}"/>
          </ac:spMkLst>
        </pc:spChg>
        <pc:spChg chg="add mod ord">
          <ac:chgData name="Candace Williams" userId="Gjhil99yeYA/rjiS1rU2ogbh3JDbv3XHGR1MKSFTgQg=" providerId="None" clId="Web-{383A9025-2579-4D16-8824-7AFE0B61A666}" dt="2024-09-03T14:43:08.034" v="160" actId="1076"/>
          <ac:spMkLst>
            <pc:docMk/>
            <pc:sldMk cId="568924518" sldId="302"/>
            <ac:spMk id="4" creationId="{9DE6246F-EBE9-5077-BE41-577E47346830}"/>
          </ac:spMkLst>
        </pc:spChg>
      </pc:sldChg>
      <pc:sldChg chg="modSp modCm">
        <pc:chgData name="Candace Williams" userId="Gjhil99yeYA/rjiS1rU2ogbh3JDbv3XHGR1MKSFTgQg=" providerId="None" clId="Web-{383A9025-2579-4D16-8824-7AFE0B61A666}" dt="2024-09-03T14:29:52.134" v="12" actId="20577"/>
        <pc:sldMkLst>
          <pc:docMk/>
          <pc:sldMk cId="3049221109" sldId="304"/>
        </pc:sldMkLst>
        <pc:spChg chg="mod">
          <ac:chgData name="Candace Williams" userId="Gjhil99yeYA/rjiS1rU2ogbh3JDbv3XHGR1MKSFTgQg=" providerId="None" clId="Web-{383A9025-2579-4D16-8824-7AFE0B61A666}" dt="2024-09-03T14:29:52.134" v="12" actId="20577"/>
          <ac:spMkLst>
            <pc:docMk/>
            <pc:sldMk cId="3049221109" sldId="304"/>
            <ac:spMk id="14" creationId="{00000000-0000-0000-0000-000000000000}"/>
          </ac:spMkLst>
        </pc:spChg>
        <pc:extLst>
          <p:ext xmlns:p="http://schemas.openxmlformats.org/presentationml/2006/main" uri="{D6D511B9-2390-475A-947B-AFAB55BFBCF1}">
            <pc226:cmChg xmlns:pc226="http://schemas.microsoft.com/office/powerpoint/2022/06/main/command" chg="mod">
              <pc226:chgData name="Candace Williams" userId="Gjhil99yeYA/rjiS1rU2ogbh3JDbv3XHGR1MKSFTgQg=" providerId="None" clId="Web-{383A9025-2579-4D16-8824-7AFE0B61A666}" dt="2024-09-03T14:29:26.759" v="11" actId="20577"/>
              <pc2:cmMkLst xmlns:pc2="http://schemas.microsoft.com/office/powerpoint/2019/9/main/command">
                <pc:docMk/>
                <pc:sldMk cId="3049221109" sldId="304"/>
                <pc2:cmMk id="{3F986EF9-28B3-4F50-98D2-0F8CE262C035}"/>
              </pc2:cmMkLst>
            </pc226:cmChg>
          </p:ext>
        </pc:extLst>
      </pc:sldChg>
      <pc:sldChg chg="modSp">
        <pc:chgData name="Candace Williams" userId="Gjhil99yeYA/rjiS1rU2ogbh3JDbv3XHGR1MKSFTgQg=" providerId="None" clId="Web-{383A9025-2579-4D16-8824-7AFE0B61A666}" dt="2024-09-03T14:28:37.665" v="8"/>
        <pc:sldMkLst>
          <pc:docMk/>
          <pc:sldMk cId="697764443" sldId="306"/>
        </pc:sldMkLst>
        <pc:spChg chg="mod">
          <ac:chgData name="Candace Williams" userId="Gjhil99yeYA/rjiS1rU2ogbh3JDbv3XHGR1MKSFTgQg=" providerId="None" clId="Web-{383A9025-2579-4D16-8824-7AFE0B61A666}" dt="2024-09-03T14:28:11.117" v="2"/>
          <ac:spMkLst>
            <pc:docMk/>
            <pc:sldMk cId="697764443" sldId="306"/>
            <ac:spMk id="30" creationId="{F8C9BD65-6F91-5446-CD6C-42E1D372ED98}"/>
          </ac:spMkLst>
        </pc:spChg>
        <pc:spChg chg="mod ord">
          <ac:chgData name="Candace Williams" userId="Gjhil99yeYA/rjiS1rU2ogbh3JDbv3XHGR1MKSFTgQg=" providerId="None" clId="Web-{383A9025-2579-4D16-8824-7AFE0B61A666}" dt="2024-09-03T14:28:30.102" v="5"/>
          <ac:spMkLst>
            <pc:docMk/>
            <pc:sldMk cId="697764443" sldId="306"/>
            <ac:spMk id="31" creationId="{BC114FCD-441F-C87C-E6AB-BDD04EF5775E}"/>
          </ac:spMkLst>
        </pc:spChg>
        <pc:spChg chg="mod ord">
          <ac:chgData name="Candace Williams" userId="Gjhil99yeYA/rjiS1rU2ogbh3JDbv3XHGR1MKSFTgQg=" providerId="None" clId="Web-{383A9025-2579-4D16-8824-7AFE0B61A666}" dt="2024-09-03T14:28:37.665" v="8"/>
          <ac:spMkLst>
            <pc:docMk/>
            <pc:sldMk cId="697764443" sldId="306"/>
            <ac:spMk id="32" creationId="{00DDC191-71E1-CA03-AA5C-E1A976D122AD}"/>
          </ac:spMkLst>
        </pc:spChg>
      </pc:sldChg>
      <pc:sldChg chg="modSp">
        <pc:chgData name="Candace Williams" userId="Gjhil99yeYA/rjiS1rU2ogbh3JDbv3XHGR1MKSFTgQg=" providerId="None" clId="Web-{383A9025-2579-4D16-8824-7AFE0B61A666}" dt="2024-09-03T14:43:45.972" v="163" actId="20577"/>
        <pc:sldMkLst>
          <pc:docMk/>
          <pc:sldMk cId="3177943715" sldId="309"/>
        </pc:sldMkLst>
        <pc:spChg chg="mod">
          <ac:chgData name="Candace Williams" userId="Gjhil99yeYA/rjiS1rU2ogbh3JDbv3XHGR1MKSFTgQg=" providerId="None" clId="Web-{383A9025-2579-4D16-8824-7AFE0B61A666}" dt="2024-09-03T14:43:45.972" v="163" actId="20577"/>
          <ac:spMkLst>
            <pc:docMk/>
            <pc:sldMk cId="3177943715" sldId="309"/>
            <ac:spMk id="12" creationId="{F89580FF-92AE-9DB5-9DD0-36EC70D20912}"/>
          </ac:spMkLst>
        </pc:spChg>
      </pc:sldChg>
      <pc:sldChg chg="addSp modSp">
        <pc:chgData name="Candace Williams" userId="Gjhil99yeYA/rjiS1rU2ogbh3JDbv3XHGR1MKSFTgQg=" providerId="None" clId="Web-{383A9025-2579-4D16-8824-7AFE0B61A666}" dt="2024-09-03T14:36:09.139" v="114" actId="20577"/>
        <pc:sldMkLst>
          <pc:docMk/>
          <pc:sldMk cId="3848149174" sldId="321"/>
        </pc:sldMkLst>
        <pc:spChg chg="mod">
          <ac:chgData name="Candace Williams" userId="Gjhil99yeYA/rjiS1rU2ogbh3JDbv3XHGR1MKSFTgQg=" providerId="None" clId="Web-{383A9025-2579-4D16-8824-7AFE0B61A666}" dt="2024-09-03T14:33:37.793" v="60" actId="1076"/>
          <ac:spMkLst>
            <pc:docMk/>
            <pc:sldMk cId="3848149174" sldId="321"/>
            <ac:spMk id="3" creationId="{F89580FF-92AE-9DB5-9DD0-36EC70D20912}"/>
          </ac:spMkLst>
        </pc:spChg>
        <pc:spChg chg="add mod ord">
          <ac:chgData name="Candace Williams" userId="Gjhil99yeYA/rjiS1rU2ogbh3JDbv3XHGR1MKSFTgQg=" providerId="None" clId="Web-{383A9025-2579-4D16-8824-7AFE0B61A666}" dt="2024-09-03T14:35:11.638" v="84" actId="20577"/>
          <ac:spMkLst>
            <pc:docMk/>
            <pc:sldMk cId="3848149174" sldId="321"/>
            <ac:spMk id="8" creationId="{FF1A9846-960B-43F6-9749-55B2E3D2C23A}"/>
          </ac:spMkLst>
        </pc:spChg>
        <pc:spChg chg="add mod ord">
          <ac:chgData name="Candace Williams" userId="Gjhil99yeYA/rjiS1rU2ogbh3JDbv3XHGR1MKSFTgQg=" providerId="None" clId="Web-{383A9025-2579-4D16-8824-7AFE0B61A666}" dt="2024-09-03T14:35:18.544" v="88" actId="20577"/>
          <ac:spMkLst>
            <pc:docMk/>
            <pc:sldMk cId="3848149174" sldId="321"/>
            <ac:spMk id="9" creationId="{07FB9FF2-1A52-26E2-906E-8B74AEF571D4}"/>
          </ac:spMkLst>
        </pc:spChg>
        <pc:spChg chg="add mod ord">
          <ac:chgData name="Candace Williams" userId="Gjhil99yeYA/rjiS1rU2ogbh3JDbv3XHGR1MKSFTgQg=" providerId="None" clId="Web-{383A9025-2579-4D16-8824-7AFE0B61A666}" dt="2024-09-03T14:36:09.139" v="114" actId="20577"/>
          <ac:spMkLst>
            <pc:docMk/>
            <pc:sldMk cId="3848149174" sldId="321"/>
            <ac:spMk id="11" creationId="{02FDD0F4-B268-43AE-3EE3-5A42F7BE0FC4}"/>
          </ac:spMkLst>
        </pc:spChg>
        <pc:spChg chg="add mod ord">
          <ac:chgData name="Candace Williams" userId="Gjhil99yeYA/rjiS1rU2ogbh3JDbv3XHGR1MKSFTgQg=" providerId="None" clId="Web-{383A9025-2579-4D16-8824-7AFE0B61A666}" dt="2024-09-03T14:35:32.060" v="94" actId="20577"/>
          <ac:spMkLst>
            <pc:docMk/>
            <pc:sldMk cId="3848149174" sldId="321"/>
            <ac:spMk id="12" creationId="{06648CBB-E33A-ACC0-D036-7D035D31F477}"/>
          </ac:spMkLst>
        </pc:spChg>
        <pc:graphicFrameChg chg="mod modGraphic">
          <ac:chgData name="Candace Williams" userId="Gjhil99yeYA/rjiS1rU2ogbh3JDbv3XHGR1MKSFTgQg=" providerId="None" clId="Web-{383A9025-2579-4D16-8824-7AFE0B61A666}" dt="2024-09-03T14:32:38.449" v="48" actId="1076"/>
          <ac:graphicFrameMkLst>
            <pc:docMk/>
            <pc:sldMk cId="3848149174" sldId="321"/>
            <ac:graphicFrameMk id="7" creationId="{84D904CF-BE6F-F9D4-02F3-81D55F1E3B83}"/>
          </ac:graphicFrameMkLst>
        </pc:graphicFrameChg>
        <pc:picChg chg="mod">
          <ac:chgData name="Candace Williams" userId="Gjhil99yeYA/rjiS1rU2ogbh3JDbv3XHGR1MKSFTgQg=" providerId="None" clId="Web-{383A9025-2579-4D16-8824-7AFE0B61A666}" dt="2024-09-03T14:34:56.982" v="79" actId="1076"/>
          <ac:picMkLst>
            <pc:docMk/>
            <pc:sldMk cId="3848149174" sldId="321"/>
            <ac:picMk id="2" creationId="{ACC6FFBB-4359-701C-BCC2-23D4B4D48BF4}"/>
          </ac:picMkLst>
        </pc:picChg>
        <pc:picChg chg="mod">
          <ac:chgData name="Candace Williams" userId="Gjhil99yeYA/rjiS1rU2ogbh3JDbv3XHGR1MKSFTgQg=" providerId="None" clId="Web-{383A9025-2579-4D16-8824-7AFE0B61A666}" dt="2024-09-03T14:34:58.763" v="80" actId="1076"/>
          <ac:picMkLst>
            <pc:docMk/>
            <pc:sldMk cId="3848149174" sldId="321"/>
            <ac:picMk id="4" creationId="{7A5883D3-3366-86B5-61B8-FF62D297FFE7}"/>
          </ac:picMkLst>
        </pc:picChg>
        <pc:picChg chg="mod">
          <ac:chgData name="Candace Williams" userId="Gjhil99yeYA/rjiS1rU2ogbh3JDbv3XHGR1MKSFTgQg=" providerId="None" clId="Web-{383A9025-2579-4D16-8824-7AFE0B61A666}" dt="2024-09-03T14:35:02.622" v="81" actId="1076"/>
          <ac:picMkLst>
            <pc:docMk/>
            <pc:sldMk cId="3848149174" sldId="321"/>
            <ac:picMk id="5" creationId="{79D2C61E-2DE1-4E17-5336-49B56ED33BB5}"/>
          </ac:picMkLst>
        </pc:picChg>
        <pc:picChg chg="mod">
          <ac:chgData name="Candace Williams" userId="Gjhil99yeYA/rjiS1rU2ogbh3JDbv3XHGR1MKSFTgQg=" providerId="None" clId="Web-{383A9025-2579-4D16-8824-7AFE0B61A666}" dt="2024-09-03T14:35:58.670" v="103" actId="14100"/>
          <ac:picMkLst>
            <pc:docMk/>
            <pc:sldMk cId="3848149174" sldId="321"/>
            <ac:picMk id="6" creationId="{9487250A-EB9D-8FF4-DBBD-EAB1E9E42D8F}"/>
          </ac:picMkLst>
        </pc:picChg>
      </pc:sldChg>
      <pc:sldChg chg="modSp">
        <pc:chgData name="Candace Williams" userId="Gjhil99yeYA/rjiS1rU2ogbh3JDbv3XHGR1MKSFTgQg=" providerId="None" clId="Web-{383A9025-2579-4D16-8824-7AFE0B61A666}" dt="2024-09-03T14:54:36.730" v="231" actId="20577"/>
        <pc:sldMkLst>
          <pc:docMk/>
          <pc:sldMk cId="2062326584" sldId="323"/>
        </pc:sldMkLst>
        <pc:spChg chg="mod">
          <ac:chgData name="Candace Williams" userId="Gjhil99yeYA/rjiS1rU2ogbh3JDbv3XHGR1MKSFTgQg=" providerId="None" clId="Web-{383A9025-2579-4D16-8824-7AFE0B61A666}" dt="2024-09-03T14:54:36.730" v="231" actId="20577"/>
          <ac:spMkLst>
            <pc:docMk/>
            <pc:sldMk cId="2062326584" sldId="323"/>
            <ac:spMk id="3" creationId="{127418E0-F419-1744-09B6-3F00F3B1CA4B}"/>
          </ac:spMkLst>
        </pc:spChg>
      </pc:sldChg>
      <pc:sldChg chg="modSp">
        <pc:chgData name="Candace Williams" userId="Gjhil99yeYA/rjiS1rU2ogbh3JDbv3XHGR1MKSFTgQg=" providerId="None" clId="Web-{383A9025-2579-4D16-8824-7AFE0B61A666}" dt="2024-09-03T14:52:49.088" v="226" actId="20577"/>
        <pc:sldMkLst>
          <pc:docMk/>
          <pc:sldMk cId="1864178190" sldId="324"/>
        </pc:sldMkLst>
        <pc:spChg chg="mod">
          <ac:chgData name="Candace Williams" userId="Gjhil99yeYA/rjiS1rU2ogbh3JDbv3XHGR1MKSFTgQg=" providerId="None" clId="Web-{383A9025-2579-4D16-8824-7AFE0B61A666}" dt="2024-09-03T14:52:49.088" v="226" actId="20577"/>
          <ac:spMkLst>
            <pc:docMk/>
            <pc:sldMk cId="1864178190" sldId="324"/>
            <ac:spMk id="300" creationId="{00000000-0000-0000-0000-000000000000}"/>
          </ac:spMkLst>
        </pc:spChg>
      </pc:sldChg>
      <pc:sldChg chg="modSp">
        <pc:chgData name="Candace Williams" userId="Gjhil99yeYA/rjiS1rU2ogbh3JDbv3XHGR1MKSFTgQg=" providerId="None" clId="Web-{383A9025-2579-4D16-8824-7AFE0B61A666}" dt="2024-09-03T14:52:55.557" v="227" actId="20577"/>
        <pc:sldMkLst>
          <pc:docMk/>
          <pc:sldMk cId="28408295" sldId="325"/>
        </pc:sldMkLst>
        <pc:spChg chg="mod">
          <ac:chgData name="Candace Williams" userId="Gjhil99yeYA/rjiS1rU2ogbh3JDbv3XHGR1MKSFTgQg=" providerId="None" clId="Web-{383A9025-2579-4D16-8824-7AFE0B61A666}" dt="2024-09-03T14:52:55.557" v="227" actId="20577"/>
          <ac:spMkLst>
            <pc:docMk/>
            <pc:sldMk cId="28408295" sldId="325"/>
            <ac:spMk id="300" creationId="{00000000-0000-0000-0000-000000000000}"/>
          </ac:spMkLst>
        </pc:spChg>
      </pc:sldChg>
      <pc:sldChg chg="modSp">
        <pc:chgData name="Candace Williams" userId="Gjhil99yeYA/rjiS1rU2ogbh3JDbv3XHGR1MKSFTgQg=" providerId="None" clId="Web-{383A9025-2579-4D16-8824-7AFE0B61A666}" dt="2024-09-03T14:52:43.494" v="225" actId="20577"/>
        <pc:sldMkLst>
          <pc:docMk/>
          <pc:sldMk cId="445459218" sldId="333"/>
        </pc:sldMkLst>
        <pc:spChg chg="mod">
          <ac:chgData name="Candace Williams" userId="Gjhil99yeYA/rjiS1rU2ogbh3JDbv3XHGR1MKSFTgQg=" providerId="None" clId="Web-{383A9025-2579-4D16-8824-7AFE0B61A666}" dt="2024-09-03T14:52:43.494" v="225" actId="20577"/>
          <ac:spMkLst>
            <pc:docMk/>
            <pc:sldMk cId="445459218" sldId="333"/>
            <ac:spMk id="300" creationId="{00000000-0000-0000-0000-000000000000}"/>
          </ac:spMkLst>
        </pc:spChg>
      </pc:sldChg>
      <pc:sldChg chg="modSp">
        <pc:chgData name="Candace Williams" userId="Gjhil99yeYA/rjiS1rU2ogbh3JDbv3XHGR1MKSFTgQg=" providerId="None" clId="Web-{383A9025-2579-4D16-8824-7AFE0B61A666}" dt="2024-09-03T14:52:38.838" v="224" actId="20577"/>
        <pc:sldMkLst>
          <pc:docMk/>
          <pc:sldMk cId="1892720917" sldId="334"/>
        </pc:sldMkLst>
        <pc:spChg chg="mod">
          <ac:chgData name="Candace Williams" userId="Gjhil99yeYA/rjiS1rU2ogbh3JDbv3XHGR1MKSFTgQg=" providerId="None" clId="Web-{383A9025-2579-4D16-8824-7AFE0B61A666}" dt="2024-09-03T14:52:38.838" v="224" actId="20577"/>
          <ac:spMkLst>
            <pc:docMk/>
            <pc:sldMk cId="1892720917" sldId="334"/>
            <ac:spMk id="300" creationId="{00000000-0000-0000-0000-000000000000}"/>
          </ac:spMkLst>
        </pc:spChg>
      </pc:sldChg>
      <pc:sldChg chg="modSp">
        <pc:chgData name="Candace Williams" userId="Gjhil99yeYA/rjiS1rU2ogbh3JDbv3XHGR1MKSFTgQg=" providerId="None" clId="Web-{383A9025-2579-4D16-8824-7AFE0B61A666}" dt="2024-09-03T14:52:30.416" v="223" actId="20577"/>
        <pc:sldMkLst>
          <pc:docMk/>
          <pc:sldMk cId="1418234253" sldId="335"/>
        </pc:sldMkLst>
        <pc:spChg chg="mod">
          <ac:chgData name="Candace Williams" userId="Gjhil99yeYA/rjiS1rU2ogbh3JDbv3XHGR1MKSFTgQg=" providerId="None" clId="Web-{383A9025-2579-4D16-8824-7AFE0B61A666}" dt="2024-09-03T14:52:30.416" v="223" actId="20577"/>
          <ac:spMkLst>
            <pc:docMk/>
            <pc:sldMk cId="1418234253" sldId="335"/>
            <ac:spMk id="300" creationId="{00000000-0000-0000-0000-000000000000}"/>
          </ac:spMkLst>
        </pc:spChg>
      </pc:sldChg>
      <pc:sldChg chg="addSp delSp modSp">
        <pc:chgData name="Candace Williams" userId="Gjhil99yeYA/rjiS1rU2ogbh3JDbv3XHGR1MKSFTgQg=" providerId="None" clId="Web-{383A9025-2579-4D16-8824-7AFE0B61A666}" dt="2024-09-03T14:52:00.322" v="222" actId="20577"/>
        <pc:sldMkLst>
          <pc:docMk/>
          <pc:sldMk cId="2170453675" sldId="337"/>
        </pc:sldMkLst>
        <pc:spChg chg="add del">
          <ac:chgData name="Candace Williams" userId="Gjhil99yeYA/rjiS1rU2ogbh3JDbv3XHGR1MKSFTgQg=" providerId="None" clId="Web-{383A9025-2579-4D16-8824-7AFE0B61A666}" dt="2024-09-03T14:47:38.756" v="165"/>
          <ac:spMkLst>
            <pc:docMk/>
            <pc:sldMk cId="2170453675" sldId="337"/>
            <ac:spMk id="2" creationId="{FD90BA47-5204-3B85-EF26-BE645B8918D9}"/>
          </ac:spMkLst>
        </pc:spChg>
        <pc:spChg chg="add mod">
          <ac:chgData name="Candace Williams" userId="Gjhil99yeYA/rjiS1rU2ogbh3JDbv3XHGR1MKSFTgQg=" providerId="None" clId="Web-{383A9025-2579-4D16-8824-7AFE0B61A666}" dt="2024-09-03T14:48:28.054" v="186" actId="20577"/>
          <ac:spMkLst>
            <pc:docMk/>
            <pc:sldMk cId="2170453675" sldId="337"/>
            <ac:spMk id="3" creationId="{E5C3C4DC-E2B5-AED2-F3A0-38FCCE67F484}"/>
          </ac:spMkLst>
        </pc:spChg>
        <pc:spChg chg="add mod">
          <ac:chgData name="Candace Williams" userId="Gjhil99yeYA/rjiS1rU2ogbh3JDbv3XHGR1MKSFTgQg=" providerId="None" clId="Web-{383A9025-2579-4D16-8824-7AFE0B61A666}" dt="2024-09-03T14:49:23.429" v="195" actId="20577"/>
          <ac:spMkLst>
            <pc:docMk/>
            <pc:sldMk cId="2170453675" sldId="337"/>
            <ac:spMk id="4" creationId="{68CFFDF1-0FCE-1528-205C-CDA6D7CD75D5}"/>
          </ac:spMkLst>
        </pc:spChg>
        <pc:spChg chg="add mod">
          <ac:chgData name="Candace Williams" userId="Gjhil99yeYA/rjiS1rU2ogbh3JDbv3XHGR1MKSFTgQg=" providerId="None" clId="Web-{383A9025-2579-4D16-8824-7AFE0B61A666}" dt="2024-09-03T14:51:00.696" v="213" actId="1076"/>
          <ac:spMkLst>
            <pc:docMk/>
            <pc:sldMk cId="2170453675" sldId="337"/>
            <ac:spMk id="5" creationId="{29D4CE42-FD47-362D-91E2-66274EF5BB8E}"/>
          </ac:spMkLst>
        </pc:spChg>
        <pc:spChg chg="add mod">
          <ac:chgData name="Candace Williams" userId="Gjhil99yeYA/rjiS1rU2ogbh3JDbv3XHGR1MKSFTgQg=" providerId="None" clId="Web-{383A9025-2579-4D16-8824-7AFE0B61A666}" dt="2024-09-03T14:52:00.322" v="222" actId="20577"/>
          <ac:spMkLst>
            <pc:docMk/>
            <pc:sldMk cId="2170453675" sldId="337"/>
            <ac:spMk id="6" creationId="{96C95871-D20A-7D9E-DA95-C3364754AC31}"/>
          </ac:spMkLst>
        </pc:spChg>
        <pc:spChg chg="mod">
          <ac:chgData name="Candace Williams" userId="Gjhil99yeYA/rjiS1rU2ogbh3JDbv3XHGR1MKSFTgQg=" providerId="None" clId="Web-{383A9025-2579-4D16-8824-7AFE0B61A666}" dt="2024-09-03T14:47:44.756" v="166" actId="1076"/>
          <ac:spMkLst>
            <pc:docMk/>
            <pc:sldMk cId="2170453675" sldId="337"/>
            <ac:spMk id="16" creationId="{BBB5C199-A06B-96F8-0E8C-F3943DE9FDEE}"/>
          </ac:spMkLst>
        </pc:spChg>
      </pc:sldChg>
    </pc:docChg>
  </pc:docChgLst>
  <pc:docChgLst>
    <pc:chgData name="Candace Williams" userId="Gjhil99yeYA/rjiS1rU2ogbh3JDbv3XHGR1MKSFTgQg=" providerId="None" clId="Web-{8706A389-A136-45FA-90FA-0CED0E74D8F9}"/>
    <pc:docChg chg="sldOrd">
      <pc:chgData name="Candace Williams" userId="Gjhil99yeYA/rjiS1rU2ogbh3JDbv3XHGR1MKSFTgQg=" providerId="None" clId="Web-{8706A389-A136-45FA-90FA-0CED0E74D8F9}" dt="2024-09-06T19:02:26.381" v="1"/>
      <pc:docMkLst>
        <pc:docMk/>
      </pc:docMkLst>
      <pc:sldChg chg="ord">
        <pc:chgData name="Candace Williams" userId="Gjhil99yeYA/rjiS1rU2ogbh3JDbv3XHGR1MKSFTgQg=" providerId="None" clId="Web-{8706A389-A136-45FA-90FA-0CED0E74D8F9}" dt="2024-09-06T19:02:26.381" v="1"/>
        <pc:sldMkLst>
          <pc:docMk/>
          <pc:sldMk cId="1864178190" sldId="324"/>
        </pc:sldMkLst>
      </pc:sldChg>
      <pc:sldChg chg="ord">
        <pc:chgData name="Candace Williams" userId="Gjhil99yeYA/rjiS1rU2ogbh3JDbv3XHGR1MKSFTgQg=" providerId="None" clId="Web-{8706A389-A136-45FA-90FA-0CED0E74D8F9}" dt="2024-09-06T19:02:24.537" v="0"/>
        <pc:sldMkLst>
          <pc:docMk/>
          <pc:sldMk cId="501567189" sldId="332"/>
        </pc:sldMkLst>
      </pc:sldChg>
    </pc:docChg>
  </pc:docChgLst>
  <pc:docChgLst>
    <pc:chgData name="Candace Williams" userId="Gjhil99yeYA/rjiS1rU2ogbh3JDbv3XHGR1MKSFTgQg=" providerId="None" clId="Web-{1424D296-3C40-4E3B-8C98-E89BC4A6FD05}"/>
    <pc:docChg chg="addSld delSld sldOrd">
      <pc:chgData name="Candace Williams" userId="Gjhil99yeYA/rjiS1rU2ogbh3JDbv3XHGR1MKSFTgQg=" providerId="None" clId="Web-{1424D296-3C40-4E3B-8C98-E89BC4A6FD05}" dt="2024-09-09T17:17:05.745" v="5"/>
      <pc:docMkLst>
        <pc:docMk/>
      </pc:docMkLst>
      <pc:sldChg chg="del ord">
        <pc:chgData name="Candace Williams" userId="Gjhil99yeYA/rjiS1rU2ogbh3JDbv3XHGR1MKSFTgQg=" providerId="None" clId="Web-{1424D296-3C40-4E3B-8C98-E89BC4A6FD05}" dt="2024-09-09T17:17:04.229" v="4"/>
        <pc:sldMkLst>
          <pc:docMk/>
          <pc:sldMk cId="4120308327" sldId="326"/>
        </pc:sldMkLst>
      </pc:sldChg>
      <pc:sldChg chg="del ord">
        <pc:chgData name="Candace Williams" userId="Gjhil99yeYA/rjiS1rU2ogbh3JDbv3XHGR1MKSFTgQg=" providerId="None" clId="Web-{1424D296-3C40-4E3B-8C98-E89BC4A6FD05}" dt="2024-09-09T17:17:05.745" v="5"/>
        <pc:sldMkLst>
          <pc:docMk/>
          <pc:sldMk cId="2887471412" sldId="327"/>
        </pc:sldMkLst>
      </pc:sldChg>
      <pc:sldChg chg="add del">
        <pc:chgData name="Candace Williams" userId="Gjhil99yeYA/rjiS1rU2ogbh3JDbv3XHGR1MKSFTgQg=" providerId="None" clId="Web-{1424D296-3C40-4E3B-8C98-E89BC4A6FD05}" dt="2024-09-09T17:17:00.651" v="3"/>
        <pc:sldMkLst>
          <pc:docMk/>
          <pc:sldMk cId="501567189" sldId="332"/>
        </pc:sldMkLst>
      </pc:sldChg>
    </pc:docChg>
  </pc:docChgLst>
  <pc:docChgLst>
    <pc:chgData name="Candace Williams" userId="Gjhil99yeYA/rjiS1rU2ogbh3JDbv3XHGR1MKSFTgQg=" providerId="None" clId="Web-{C688B2F9-5FBD-4ADC-975F-66C4D67B6A66}"/>
    <pc:docChg chg="delSld sldOrd">
      <pc:chgData name="Candace Williams" userId="Gjhil99yeYA/rjiS1rU2ogbh3JDbv3XHGR1MKSFTgQg=" providerId="None" clId="Web-{C688B2F9-5FBD-4ADC-975F-66C4D67B6A66}" dt="2024-09-30T18:41:01.289" v="9"/>
      <pc:docMkLst>
        <pc:docMk/>
      </pc:docMkLst>
      <pc:sldChg chg="ord">
        <pc:chgData name="Candace Williams" userId="Gjhil99yeYA/rjiS1rU2ogbh3JDbv3XHGR1MKSFTgQg=" providerId="None" clId="Web-{C688B2F9-5FBD-4ADC-975F-66C4D67B6A66}" dt="2024-09-30T18:39:38.146" v="0"/>
        <pc:sldMkLst>
          <pc:docMk/>
          <pc:sldMk cId="3747571408" sldId="291"/>
        </pc:sldMkLst>
      </pc:sldChg>
      <pc:sldChg chg="del">
        <pc:chgData name="Candace Williams" userId="Gjhil99yeYA/rjiS1rU2ogbh3JDbv3XHGR1MKSFTgQg=" providerId="None" clId="Web-{C688B2F9-5FBD-4ADC-975F-66C4D67B6A66}" dt="2024-09-30T18:39:39.537" v="1"/>
        <pc:sldMkLst>
          <pc:docMk/>
          <pc:sldMk cId="2062326584" sldId="323"/>
        </pc:sldMkLst>
      </pc:sldChg>
      <pc:sldChg chg="del">
        <pc:chgData name="Candace Williams" userId="Gjhil99yeYA/rjiS1rU2ogbh3JDbv3XHGR1MKSFTgQg=" providerId="None" clId="Web-{C688B2F9-5FBD-4ADC-975F-66C4D67B6A66}" dt="2024-09-30T18:40:59.164" v="8"/>
        <pc:sldMkLst>
          <pc:docMk/>
          <pc:sldMk cId="1864178190" sldId="324"/>
        </pc:sldMkLst>
      </pc:sldChg>
      <pc:sldChg chg="del">
        <pc:chgData name="Candace Williams" userId="Gjhil99yeYA/rjiS1rU2ogbh3JDbv3XHGR1MKSFTgQg=" providerId="None" clId="Web-{C688B2F9-5FBD-4ADC-975F-66C4D67B6A66}" dt="2024-09-30T18:41:01.289" v="9"/>
        <pc:sldMkLst>
          <pc:docMk/>
          <pc:sldMk cId="28408295" sldId="325"/>
        </pc:sldMkLst>
      </pc:sldChg>
      <pc:sldChg chg="ord">
        <pc:chgData name="Candace Williams" userId="Gjhil99yeYA/rjiS1rU2ogbh3JDbv3XHGR1MKSFTgQg=" providerId="None" clId="Web-{C688B2F9-5FBD-4ADC-975F-66C4D67B6A66}" dt="2024-09-30T18:40:53.102" v="6"/>
        <pc:sldMkLst>
          <pc:docMk/>
          <pc:sldMk cId="618036149" sldId="328"/>
        </pc:sldMkLst>
      </pc:sldChg>
      <pc:sldChg chg="ord">
        <pc:chgData name="Candace Williams" userId="Gjhil99yeYA/rjiS1rU2ogbh3JDbv3XHGR1MKSFTgQg=" providerId="None" clId="Web-{C688B2F9-5FBD-4ADC-975F-66C4D67B6A66}" dt="2024-09-30T18:40:44.976" v="5"/>
        <pc:sldMkLst>
          <pc:docMk/>
          <pc:sldMk cId="501567189" sldId="332"/>
        </pc:sldMkLst>
      </pc:sldChg>
      <pc:sldChg chg="del">
        <pc:chgData name="Candace Williams" userId="Gjhil99yeYA/rjiS1rU2ogbh3JDbv3XHGR1MKSFTgQg=" providerId="None" clId="Web-{C688B2F9-5FBD-4ADC-975F-66C4D67B6A66}" dt="2024-09-30T18:40:55.664" v="7"/>
        <pc:sldMkLst>
          <pc:docMk/>
          <pc:sldMk cId="1892720917" sldId="334"/>
        </pc:sldMkLst>
      </pc:sldChg>
      <pc:sldChg chg="del">
        <pc:chgData name="Candace Williams" userId="Gjhil99yeYA/rjiS1rU2ogbh3JDbv3XHGR1MKSFTgQg=" providerId="None" clId="Web-{C688B2F9-5FBD-4ADC-975F-66C4D67B6A66}" dt="2024-09-30T18:39:54.537" v="4"/>
        <pc:sldMkLst>
          <pc:docMk/>
          <pc:sldMk cId="1418234253" sldId="335"/>
        </pc:sldMkLst>
      </pc:sldChg>
      <pc:sldChg chg="ord">
        <pc:chgData name="Candace Williams" userId="Gjhil99yeYA/rjiS1rU2ogbh3JDbv3XHGR1MKSFTgQg=" providerId="None" clId="Web-{C688B2F9-5FBD-4ADC-975F-66C4D67B6A66}" dt="2024-09-30T18:39:42.600" v="2"/>
        <pc:sldMkLst>
          <pc:docMk/>
          <pc:sldMk cId="2646651606" sldId="336"/>
        </pc:sldMkLst>
      </pc:sldChg>
      <pc:sldChg chg="ord">
        <pc:chgData name="Candace Williams" userId="Gjhil99yeYA/rjiS1rU2ogbh3JDbv3XHGR1MKSFTgQg=" providerId="None" clId="Web-{C688B2F9-5FBD-4ADC-975F-66C4D67B6A66}" dt="2024-09-30T18:39:52.162" v="3"/>
        <pc:sldMkLst>
          <pc:docMk/>
          <pc:sldMk cId="2170453675" sldId="337"/>
        </pc:sldMkLst>
      </pc:sldChg>
    </pc:docChg>
  </pc:docChgLst>
  <pc:docChgLst>
    <pc:chgData name="Candace Williams" userId="Gjhil99yeYA/rjiS1rU2ogbh3JDbv3XHGR1MKSFTgQg=" providerId="None" clId="Web-{75B02846-3B67-49F9-9722-6F02595E45EB}"/>
    <pc:docChg chg="addSld delSld modSld">
      <pc:chgData name="Candace Williams" userId="Gjhil99yeYA/rjiS1rU2ogbh3JDbv3XHGR1MKSFTgQg=" providerId="None" clId="Web-{75B02846-3B67-49F9-9722-6F02595E45EB}" dt="2024-08-30T15:59:43.327" v="141"/>
      <pc:docMkLst>
        <pc:docMk/>
      </pc:docMkLst>
      <pc:sldChg chg="modSp">
        <pc:chgData name="Candace Williams" userId="Gjhil99yeYA/rjiS1rU2ogbh3JDbv3XHGR1MKSFTgQg=" providerId="None" clId="Web-{75B02846-3B67-49F9-9722-6F02595E45EB}" dt="2024-08-30T15:54:14.075" v="74" actId="20577"/>
        <pc:sldMkLst>
          <pc:docMk/>
          <pc:sldMk cId="2062326584" sldId="323"/>
        </pc:sldMkLst>
        <pc:spChg chg="mod">
          <ac:chgData name="Candace Williams" userId="Gjhil99yeYA/rjiS1rU2ogbh3JDbv3XHGR1MKSFTgQg=" providerId="None" clId="Web-{75B02846-3B67-49F9-9722-6F02595E45EB}" dt="2024-08-30T15:54:14.075" v="74" actId="20577"/>
          <ac:spMkLst>
            <pc:docMk/>
            <pc:sldMk cId="2062326584" sldId="323"/>
            <ac:spMk id="3" creationId="{127418E0-F419-1744-09B6-3F00F3B1CA4B}"/>
          </ac:spMkLst>
        </pc:spChg>
      </pc:sldChg>
      <pc:sldChg chg="del">
        <pc:chgData name="Candace Williams" userId="Gjhil99yeYA/rjiS1rU2ogbh3JDbv3XHGR1MKSFTgQg=" providerId="None" clId="Web-{75B02846-3B67-49F9-9722-6F02595E45EB}" dt="2024-08-30T15:56:16.185" v="75"/>
        <pc:sldMkLst>
          <pc:docMk/>
          <pc:sldMk cId="2497299680" sldId="329"/>
        </pc:sldMkLst>
      </pc:sldChg>
      <pc:sldChg chg="modSp add">
        <pc:chgData name="Candace Williams" userId="Gjhil99yeYA/rjiS1rU2ogbh3JDbv3XHGR1MKSFTgQg=" providerId="None" clId="Web-{75B02846-3B67-49F9-9722-6F02595E45EB}" dt="2024-08-30T15:51:31.917" v="43" actId="1076"/>
        <pc:sldMkLst>
          <pc:docMk/>
          <pc:sldMk cId="2646651606" sldId="336"/>
        </pc:sldMkLst>
        <pc:spChg chg="mod">
          <ac:chgData name="Candace Williams" userId="Gjhil99yeYA/rjiS1rU2ogbh3JDbv3XHGR1MKSFTgQg=" providerId="None" clId="Web-{75B02846-3B67-49F9-9722-6F02595E45EB}" dt="2024-08-30T15:51:08.605" v="35" actId="20577"/>
          <ac:spMkLst>
            <pc:docMk/>
            <pc:sldMk cId="2646651606" sldId="336"/>
            <ac:spMk id="10" creationId="{AC7BF357-ED16-4F4B-A551-ADBBB89CA397}"/>
          </ac:spMkLst>
        </pc:spChg>
        <pc:spChg chg="mod">
          <ac:chgData name="Candace Williams" userId="Gjhil99yeYA/rjiS1rU2ogbh3JDbv3XHGR1MKSFTgQg=" providerId="None" clId="Web-{75B02846-3B67-49F9-9722-6F02595E45EB}" dt="2024-08-30T15:51:27.839" v="42" actId="20577"/>
          <ac:spMkLst>
            <pc:docMk/>
            <pc:sldMk cId="2646651606" sldId="336"/>
            <ac:spMk id="11" creationId="{00000000-0000-0000-0000-000000000000}"/>
          </ac:spMkLst>
        </pc:spChg>
        <pc:spChg chg="mod">
          <ac:chgData name="Candace Williams" userId="Gjhil99yeYA/rjiS1rU2ogbh3JDbv3XHGR1MKSFTgQg=" providerId="None" clId="Web-{75B02846-3B67-49F9-9722-6F02595E45EB}" dt="2024-08-30T15:49:56.839" v="33"/>
          <ac:spMkLst>
            <pc:docMk/>
            <pc:sldMk cId="2646651606" sldId="336"/>
            <ac:spMk id="12" creationId="{1EA65C1A-C951-0BE5-A4A4-97A594AAAFD0}"/>
          </ac:spMkLst>
        </pc:spChg>
        <pc:cxnChg chg="mod">
          <ac:chgData name="Candace Williams" userId="Gjhil99yeYA/rjiS1rU2ogbh3JDbv3XHGR1MKSFTgQg=" providerId="None" clId="Web-{75B02846-3B67-49F9-9722-6F02595E45EB}" dt="2024-08-30T15:51:31.917" v="43" actId="1076"/>
          <ac:cxnSpMkLst>
            <pc:docMk/>
            <pc:sldMk cId="2646651606" sldId="336"/>
            <ac:cxnSpMk id="6" creationId="{00000000-0000-0000-0000-000000000000}"/>
          </ac:cxnSpMkLst>
        </pc:cxnChg>
      </pc:sldChg>
      <pc:sldChg chg="addSp delSp modSp new mod modClrScheme chgLayout">
        <pc:chgData name="Candace Williams" userId="Gjhil99yeYA/rjiS1rU2ogbh3JDbv3XHGR1MKSFTgQg=" providerId="None" clId="Web-{75B02846-3B67-49F9-9722-6F02595E45EB}" dt="2024-08-30T15:59:43.327" v="141"/>
        <pc:sldMkLst>
          <pc:docMk/>
          <pc:sldMk cId="2170453675" sldId="337"/>
        </pc:sldMkLst>
        <pc:spChg chg="add del mod">
          <ac:chgData name="Candace Williams" userId="Gjhil99yeYA/rjiS1rU2ogbh3JDbv3XHGR1MKSFTgQg=" providerId="None" clId="Web-{75B02846-3B67-49F9-9722-6F02595E45EB}" dt="2024-08-30T15:58:14.889" v="116"/>
          <ac:spMkLst>
            <pc:docMk/>
            <pc:sldMk cId="2170453675" sldId="337"/>
            <ac:spMk id="2" creationId="{09B4F823-6D81-A95A-FF77-2F16D7AC8B98}"/>
          </ac:spMkLst>
        </pc:spChg>
        <pc:spChg chg="add del mod">
          <ac:chgData name="Candace Williams" userId="Gjhil99yeYA/rjiS1rU2ogbh3JDbv3XHGR1MKSFTgQg=" providerId="None" clId="Web-{75B02846-3B67-49F9-9722-6F02595E45EB}" dt="2024-08-30T15:56:56.013" v="105"/>
          <ac:spMkLst>
            <pc:docMk/>
            <pc:sldMk cId="2170453675" sldId="337"/>
            <ac:spMk id="3" creationId="{DEDBCF39-FAF9-8FDE-53EB-0C858872C54A}"/>
          </ac:spMkLst>
        </pc:spChg>
        <pc:spChg chg="add mod">
          <ac:chgData name="Candace Williams" userId="Gjhil99yeYA/rjiS1rU2ogbh3JDbv3XHGR1MKSFTgQg=" providerId="None" clId="Web-{75B02846-3B67-49F9-9722-6F02595E45EB}" dt="2024-08-30T15:59:20.123" v="134"/>
          <ac:spMkLst>
            <pc:docMk/>
            <pc:sldMk cId="2170453675" sldId="337"/>
            <ac:spMk id="16" creationId="{BBB5C199-A06B-96F8-0E8C-F3943DE9FDEE}"/>
          </ac:spMkLst>
        </pc:spChg>
        <pc:spChg chg="add del mod">
          <ac:chgData name="Candace Williams" userId="Gjhil99yeYA/rjiS1rU2ogbh3JDbv3XHGR1MKSFTgQg=" providerId="None" clId="Web-{75B02846-3B67-49F9-9722-6F02595E45EB}" dt="2024-08-30T15:58:30.842" v="125"/>
          <ac:spMkLst>
            <pc:docMk/>
            <pc:sldMk cId="2170453675" sldId="337"/>
            <ac:spMk id="17" creationId="{41B4CE20-AADA-83AD-CF52-3B3D41591FB0}"/>
          </ac:spMkLst>
        </pc:spChg>
        <pc:spChg chg="add del mod">
          <ac:chgData name="Candace Williams" userId="Gjhil99yeYA/rjiS1rU2ogbh3JDbv3XHGR1MKSFTgQg=" providerId="None" clId="Web-{75B02846-3B67-49F9-9722-6F02595E45EB}" dt="2024-08-30T15:58:32.092" v="126"/>
          <ac:spMkLst>
            <pc:docMk/>
            <pc:sldMk cId="2170453675" sldId="337"/>
            <ac:spMk id="18" creationId="{6E40434C-F14F-C8E2-1678-F8C2E196FB26}"/>
          </ac:spMkLst>
        </pc:spChg>
        <pc:spChg chg="add mod">
          <ac:chgData name="Candace Williams" userId="Gjhil99yeYA/rjiS1rU2ogbh3JDbv3XHGR1MKSFTgQg=" providerId="None" clId="Web-{75B02846-3B67-49F9-9722-6F02595E45EB}" dt="2024-08-30T15:58:21.029" v="121" actId="20577"/>
          <ac:spMkLst>
            <pc:docMk/>
            <pc:sldMk cId="2170453675" sldId="337"/>
            <ac:spMk id="20" creationId="{BD6AA21A-ADC4-8BA9-3CC3-8540A7F2FDA5}"/>
          </ac:spMkLst>
        </pc:spChg>
        <pc:spChg chg="add mod">
          <ac:chgData name="Candace Williams" userId="Gjhil99yeYA/rjiS1rU2ogbh3JDbv3XHGR1MKSFTgQg=" providerId="None" clId="Web-{75B02846-3B67-49F9-9722-6F02595E45EB}" dt="2024-08-30T15:59:28.373" v="136"/>
          <ac:spMkLst>
            <pc:docMk/>
            <pc:sldMk cId="2170453675" sldId="337"/>
            <ac:spMk id="21" creationId="{C2FDC5A3-F0D4-657F-0288-DF22C8BAC8F5}"/>
          </ac:spMkLst>
        </pc:spChg>
        <pc:spChg chg="add mod">
          <ac:chgData name="Candace Williams" userId="Gjhil99yeYA/rjiS1rU2ogbh3JDbv3XHGR1MKSFTgQg=" providerId="None" clId="Web-{75B02846-3B67-49F9-9722-6F02595E45EB}" dt="2024-08-30T15:59:36.920" v="139"/>
          <ac:spMkLst>
            <pc:docMk/>
            <pc:sldMk cId="2170453675" sldId="337"/>
            <ac:spMk id="22" creationId="{63C44D36-0991-927B-4B7C-A73EF6A53E7B}"/>
          </ac:spMkLst>
        </pc:spChg>
        <pc:spChg chg="add mod">
          <ac:chgData name="Candace Williams" userId="Gjhil99yeYA/rjiS1rU2ogbh3JDbv3XHGR1MKSFTgQg=" providerId="None" clId="Web-{75B02846-3B67-49F9-9722-6F02595E45EB}" dt="2024-08-30T15:59:43.327" v="141"/>
          <ac:spMkLst>
            <pc:docMk/>
            <pc:sldMk cId="2170453675" sldId="337"/>
            <ac:spMk id="23" creationId="{D7F1B79C-D8FE-65CE-6FC0-EB5EAADC8CD1}"/>
          </ac:spMkLst>
        </pc:spChg>
        <pc:graphicFrameChg chg="add del mod modGraphic">
          <ac:chgData name="Candace Williams" userId="Gjhil99yeYA/rjiS1rU2ogbh3JDbv3XHGR1MKSFTgQg=" providerId="None" clId="Web-{75B02846-3B67-49F9-9722-6F02595E45EB}" dt="2024-08-30T15:57:42.529" v="108"/>
          <ac:graphicFrameMkLst>
            <pc:docMk/>
            <pc:sldMk cId="2170453675" sldId="337"/>
            <ac:graphicFrameMk id="4" creationId="{97BAD251-CA7C-C12F-7514-160A830EACE8}"/>
          </ac:graphicFrameMkLst>
        </pc:graphicFrameChg>
      </pc:sldChg>
    </pc:docChg>
  </pc:docChgLst>
  <pc:docChgLst>
    <pc:chgData name="Elizabeth Hughes" userId="JPNPKhBAnzsxqYuByYEdqR9TMVBMtTCsWEOhbKxaXlU=" providerId="None" clId="Web-{401E49E0-4DF8-4F0F-9493-A3273637FFCA}"/>
    <pc:docChg chg="addSld modSld sldOrd">
      <pc:chgData name="Elizabeth Hughes" userId="JPNPKhBAnzsxqYuByYEdqR9TMVBMtTCsWEOhbKxaXlU=" providerId="None" clId="Web-{401E49E0-4DF8-4F0F-9493-A3273637FFCA}" dt="2024-08-27T19:02:59.881" v="212"/>
      <pc:docMkLst>
        <pc:docMk/>
      </pc:docMkLst>
      <pc:sldChg chg="delSp">
        <pc:chgData name="Elizabeth Hughes" userId="JPNPKhBAnzsxqYuByYEdqR9TMVBMtTCsWEOhbKxaXlU=" providerId="None" clId="Web-{401E49E0-4DF8-4F0F-9493-A3273637FFCA}" dt="2024-08-27T19:02:59.881" v="212"/>
        <pc:sldMkLst>
          <pc:docMk/>
          <pc:sldMk cId="0" sldId="298"/>
        </pc:sldMkLst>
        <pc:spChg chg="del">
          <ac:chgData name="Elizabeth Hughes" userId="JPNPKhBAnzsxqYuByYEdqR9TMVBMtTCsWEOhbKxaXlU=" providerId="None" clId="Web-{401E49E0-4DF8-4F0F-9493-A3273637FFCA}" dt="2024-08-27T19:02:59.881" v="212"/>
          <ac:spMkLst>
            <pc:docMk/>
            <pc:sldMk cId="0" sldId="298"/>
            <ac:spMk id="2" creationId="{00000000-0000-0000-0000-000000000000}"/>
          </ac:spMkLst>
        </pc:spChg>
      </pc:sldChg>
      <pc:sldChg chg="modSp">
        <pc:chgData name="Elizabeth Hughes" userId="JPNPKhBAnzsxqYuByYEdqR9TMVBMtTCsWEOhbKxaXlU=" providerId="None" clId="Web-{401E49E0-4DF8-4F0F-9493-A3273637FFCA}" dt="2024-08-27T18:44:22.181" v="15" actId="20577"/>
        <pc:sldMkLst>
          <pc:docMk/>
          <pc:sldMk cId="2908777246" sldId="300"/>
        </pc:sldMkLst>
        <pc:spChg chg="mod">
          <ac:chgData name="Elizabeth Hughes" userId="JPNPKhBAnzsxqYuByYEdqR9TMVBMtTCsWEOhbKxaXlU=" providerId="None" clId="Web-{401E49E0-4DF8-4F0F-9493-A3273637FFCA}" dt="2024-08-27T18:44:22.181" v="15" actId="20577"/>
          <ac:spMkLst>
            <pc:docMk/>
            <pc:sldMk cId="2908777246" sldId="300"/>
            <ac:spMk id="3" creationId="{F89580FF-92AE-9DB5-9DD0-36EC70D20912}"/>
          </ac:spMkLst>
        </pc:spChg>
      </pc:sldChg>
      <pc:sldChg chg="modSp">
        <pc:chgData name="Elizabeth Hughes" userId="JPNPKhBAnzsxqYuByYEdqR9TMVBMtTCsWEOhbKxaXlU=" providerId="None" clId="Web-{401E49E0-4DF8-4F0F-9493-A3273637FFCA}" dt="2024-08-27T18:42:56.649" v="5" actId="20577"/>
        <pc:sldMkLst>
          <pc:docMk/>
          <pc:sldMk cId="4151862345" sldId="301"/>
        </pc:sldMkLst>
        <pc:spChg chg="mod">
          <ac:chgData name="Elizabeth Hughes" userId="JPNPKhBAnzsxqYuByYEdqR9TMVBMtTCsWEOhbKxaXlU=" providerId="None" clId="Web-{401E49E0-4DF8-4F0F-9493-A3273637FFCA}" dt="2024-08-27T18:42:56.649" v="5" actId="20577"/>
          <ac:spMkLst>
            <pc:docMk/>
            <pc:sldMk cId="4151862345" sldId="301"/>
            <ac:spMk id="12" creationId="{00000000-0000-0000-0000-000000000000}"/>
          </ac:spMkLst>
        </pc:spChg>
      </pc:sldChg>
      <pc:sldChg chg="modSp">
        <pc:chgData name="Elizabeth Hughes" userId="JPNPKhBAnzsxqYuByYEdqR9TMVBMtTCsWEOhbKxaXlU=" providerId="None" clId="Web-{401E49E0-4DF8-4F0F-9493-A3273637FFCA}" dt="2024-08-27T18:46:41.479" v="35" actId="20577"/>
        <pc:sldMkLst>
          <pc:docMk/>
          <pc:sldMk cId="3049221109" sldId="304"/>
        </pc:sldMkLst>
        <pc:spChg chg="mod">
          <ac:chgData name="Elizabeth Hughes" userId="JPNPKhBAnzsxqYuByYEdqR9TMVBMtTCsWEOhbKxaXlU=" providerId="None" clId="Web-{401E49E0-4DF8-4F0F-9493-A3273637FFCA}" dt="2024-08-27T18:46:41.479" v="35" actId="20577"/>
          <ac:spMkLst>
            <pc:docMk/>
            <pc:sldMk cId="3049221109" sldId="304"/>
            <ac:spMk id="3" creationId="{F89580FF-92AE-9DB5-9DD0-36EC70D20912}"/>
          </ac:spMkLst>
        </pc:spChg>
      </pc:sldChg>
      <pc:sldChg chg="addSp modSp ord">
        <pc:chgData name="Elizabeth Hughes" userId="JPNPKhBAnzsxqYuByYEdqR9TMVBMtTCsWEOhbKxaXlU=" providerId="None" clId="Web-{401E49E0-4DF8-4F0F-9493-A3273637FFCA}" dt="2024-08-27T18:54:04.828" v="81"/>
        <pc:sldMkLst>
          <pc:docMk/>
          <pc:sldMk cId="697764443" sldId="306"/>
        </pc:sldMkLst>
        <pc:spChg chg="add mod">
          <ac:chgData name="Elizabeth Hughes" userId="JPNPKhBAnzsxqYuByYEdqR9TMVBMtTCsWEOhbKxaXlU=" providerId="None" clId="Web-{401E49E0-4DF8-4F0F-9493-A3273637FFCA}" dt="2024-08-27T18:54:04.828" v="81"/>
          <ac:spMkLst>
            <pc:docMk/>
            <pc:sldMk cId="697764443" sldId="306"/>
            <ac:spMk id="2" creationId="{217A4C3B-F4FE-AEA9-B16F-1B8F4668F6CF}"/>
          </ac:spMkLst>
        </pc:spChg>
      </pc:sldChg>
      <pc:sldChg chg="modSp">
        <pc:chgData name="Elizabeth Hughes" userId="JPNPKhBAnzsxqYuByYEdqR9TMVBMtTCsWEOhbKxaXlU=" providerId="None" clId="Web-{401E49E0-4DF8-4F0F-9493-A3273637FFCA}" dt="2024-08-27T18:56:28.158" v="86" actId="20577"/>
        <pc:sldMkLst>
          <pc:docMk/>
          <pc:sldMk cId="949850073" sldId="308"/>
        </pc:sldMkLst>
        <pc:spChg chg="mod">
          <ac:chgData name="Elizabeth Hughes" userId="JPNPKhBAnzsxqYuByYEdqR9TMVBMtTCsWEOhbKxaXlU=" providerId="None" clId="Web-{401E49E0-4DF8-4F0F-9493-A3273637FFCA}" dt="2024-08-27T18:56:28.158" v="86" actId="20577"/>
          <ac:spMkLst>
            <pc:docMk/>
            <pc:sldMk cId="949850073" sldId="308"/>
            <ac:spMk id="3" creationId="{F89580FF-92AE-9DB5-9DD0-36EC70D20912}"/>
          </ac:spMkLst>
        </pc:spChg>
      </pc:sldChg>
      <pc:sldChg chg="modSp">
        <pc:chgData name="Elizabeth Hughes" userId="JPNPKhBAnzsxqYuByYEdqR9TMVBMtTCsWEOhbKxaXlU=" providerId="None" clId="Web-{401E49E0-4DF8-4F0F-9493-A3273637FFCA}" dt="2024-08-27T18:56:46.799" v="93" actId="20577"/>
        <pc:sldMkLst>
          <pc:docMk/>
          <pc:sldMk cId="3177943715" sldId="309"/>
        </pc:sldMkLst>
        <pc:spChg chg="mod">
          <ac:chgData name="Elizabeth Hughes" userId="JPNPKhBAnzsxqYuByYEdqR9TMVBMtTCsWEOhbKxaXlU=" providerId="None" clId="Web-{401E49E0-4DF8-4F0F-9493-A3273637FFCA}" dt="2024-08-27T18:56:46.799" v="93" actId="20577"/>
          <ac:spMkLst>
            <pc:docMk/>
            <pc:sldMk cId="3177943715" sldId="309"/>
            <ac:spMk id="12" creationId="{F89580FF-92AE-9DB5-9DD0-36EC70D20912}"/>
          </ac:spMkLst>
        </pc:spChg>
      </pc:sldChg>
      <pc:sldChg chg="addSp modSp">
        <pc:chgData name="Elizabeth Hughes" userId="JPNPKhBAnzsxqYuByYEdqR9TMVBMtTCsWEOhbKxaXlU=" providerId="None" clId="Web-{401E49E0-4DF8-4F0F-9493-A3273637FFCA}" dt="2024-08-27T19:01:36.833" v="211" actId="20577"/>
        <pc:sldMkLst>
          <pc:docMk/>
          <pc:sldMk cId="2216142256" sldId="311"/>
        </pc:sldMkLst>
        <pc:spChg chg="add mod">
          <ac:chgData name="Elizabeth Hughes" userId="JPNPKhBAnzsxqYuByYEdqR9TMVBMtTCsWEOhbKxaXlU=" providerId="None" clId="Web-{401E49E0-4DF8-4F0F-9493-A3273637FFCA}" dt="2024-08-27T18:58:33.487" v="199"/>
          <ac:spMkLst>
            <pc:docMk/>
            <pc:sldMk cId="2216142256" sldId="311"/>
            <ac:spMk id="2" creationId="{AB45A3AB-4560-F4B3-6267-67F328093DB6}"/>
          </ac:spMkLst>
        </pc:spChg>
        <pc:spChg chg="mod">
          <ac:chgData name="Elizabeth Hughes" userId="JPNPKhBAnzsxqYuByYEdqR9TMVBMtTCsWEOhbKxaXlU=" providerId="None" clId="Web-{401E49E0-4DF8-4F0F-9493-A3273637FFCA}" dt="2024-08-27T19:01:31.849" v="203" actId="1076"/>
          <ac:spMkLst>
            <pc:docMk/>
            <pc:sldMk cId="2216142256" sldId="311"/>
            <ac:spMk id="5" creationId="{00000000-0000-0000-0000-000000000000}"/>
          </ac:spMkLst>
        </pc:spChg>
        <pc:spChg chg="mod">
          <ac:chgData name="Elizabeth Hughes" userId="JPNPKhBAnzsxqYuByYEdqR9TMVBMtTCsWEOhbKxaXlU=" providerId="None" clId="Web-{401E49E0-4DF8-4F0F-9493-A3273637FFCA}" dt="2024-08-27T19:01:31.864" v="204" actId="1076"/>
          <ac:spMkLst>
            <pc:docMk/>
            <pc:sldMk cId="2216142256" sldId="311"/>
            <ac:spMk id="13" creationId="{00000000-0000-0000-0000-000000000000}"/>
          </ac:spMkLst>
        </pc:spChg>
        <pc:spChg chg="mod">
          <ac:chgData name="Elizabeth Hughes" userId="JPNPKhBAnzsxqYuByYEdqR9TMVBMtTCsWEOhbKxaXlU=" providerId="None" clId="Web-{401E49E0-4DF8-4F0F-9493-A3273637FFCA}" dt="2024-08-27T19:01:31.864" v="205" actId="1076"/>
          <ac:spMkLst>
            <pc:docMk/>
            <pc:sldMk cId="2216142256" sldId="311"/>
            <ac:spMk id="14" creationId="{00000000-0000-0000-0000-000000000000}"/>
          </ac:spMkLst>
        </pc:spChg>
        <pc:spChg chg="mod">
          <ac:chgData name="Elizabeth Hughes" userId="JPNPKhBAnzsxqYuByYEdqR9TMVBMtTCsWEOhbKxaXlU=" providerId="None" clId="Web-{401E49E0-4DF8-4F0F-9493-A3273637FFCA}" dt="2024-08-27T19:01:36.833" v="211" actId="20577"/>
          <ac:spMkLst>
            <pc:docMk/>
            <pc:sldMk cId="2216142256" sldId="311"/>
            <ac:spMk id="24" creationId="{F89580FF-92AE-9DB5-9DD0-36EC70D20912}"/>
          </ac:spMkLst>
        </pc:spChg>
        <pc:picChg chg="mod modCrop">
          <ac:chgData name="Elizabeth Hughes" userId="JPNPKhBAnzsxqYuByYEdqR9TMVBMtTCsWEOhbKxaXlU=" providerId="None" clId="Web-{401E49E0-4DF8-4F0F-9493-A3273637FFCA}" dt="2024-08-27T19:01:31.911" v="206" actId="1076"/>
          <ac:picMkLst>
            <pc:docMk/>
            <pc:sldMk cId="2216142256" sldId="311"/>
            <ac:picMk id="13314" creationId="{00000000-0000-0000-0000-000000000000}"/>
          </ac:picMkLst>
        </pc:picChg>
      </pc:sldChg>
      <pc:sldChg chg="modSp">
        <pc:chgData name="Elizabeth Hughes" userId="JPNPKhBAnzsxqYuByYEdqR9TMVBMtTCsWEOhbKxaXlU=" providerId="None" clId="Web-{401E49E0-4DF8-4F0F-9493-A3273637FFCA}" dt="2024-08-27T18:42:37.976" v="3" actId="20577"/>
        <pc:sldMkLst>
          <pc:docMk/>
          <pc:sldMk cId="1497166716" sldId="315"/>
        </pc:sldMkLst>
        <pc:spChg chg="mod">
          <ac:chgData name="Elizabeth Hughes" userId="JPNPKhBAnzsxqYuByYEdqR9TMVBMtTCsWEOhbKxaXlU=" providerId="None" clId="Web-{401E49E0-4DF8-4F0F-9493-A3273637FFCA}" dt="2024-08-27T18:42:37.976" v="3" actId="20577"/>
          <ac:spMkLst>
            <pc:docMk/>
            <pc:sldMk cId="1497166716" sldId="315"/>
            <ac:spMk id="148" creationId="{00000000-0000-0000-0000-000000000000}"/>
          </ac:spMkLst>
        </pc:spChg>
      </pc:sldChg>
      <pc:sldChg chg="modSp">
        <pc:chgData name="Elizabeth Hughes" userId="JPNPKhBAnzsxqYuByYEdqR9TMVBMtTCsWEOhbKxaXlU=" providerId="None" clId="Web-{401E49E0-4DF8-4F0F-9493-A3273637FFCA}" dt="2024-08-27T18:43:48.102" v="9" actId="20577"/>
        <pc:sldMkLst>
          <pc:docMk/>
          <pc:sldMk cId="1341077010" sldId="320"/>
        </pc:sldMkLst>
        <pc:spChg chg="mod">
          <ac:chgData name="Elizabeth Hughes" userId="JPNPKhBAnzsxqYuByYEdqR9TMVBMtTCsWEOhbKxaXlU=" providerId="None" clId="Web-{401E49E0-4DF8-4F0F-9493-A3273637FFCA}" dt="2024-08-27T18:43:48.102" v="9" actId="20577"/>
          <ac:spMkLst>
            <pc:docMk/>
            <pc:sldMk cId="1341077010" sldId="320"/>
            <ac:spMk id="12" creationId="{00000000-0000-0000-0000-000000000000}"/>
          </ac:spMkLst>
        </pc:spChg>
      </pc:sldChg>
      <pc:sldChg chg="delSp modSp add replId">
        <pc:chgData name="Elizabeth Hughes" userId="JPNPKhBAnzsxqYuByYEdqR9TMVBMtTCsWEOhbKxaXlU=" providerId="None" clId="Web-{401E49E0-4DF8-4F0F-9493-A3273637FFCA}" dt="2024-08-27T18:46:30.229" v="31" actId="1076"/>
        <pc:sldMkLst>
          <pc:docMk/>
          <pc:sldMk cId="3848149174" sldId="321"/>
        </pc:sldMkLst>
        <pc:spChg chg="mod">
          <ac:chgData name="Elizabeth Hughes" userId="JPNPKhBAnzsxqYuByYEdqR9TMVBMtTCsWEOhbKxaXlU=" providerId="None" clId="Web-{401E49E0-4DF8-4F0F-9493-A3273637FFCA}" dt="2024-08-27T18:46:30.229" v="31" actId="1076"/>
          <ac:spMkLst>
            <pc:docMk/>
            <pc:sldMk cId="3848149174" sldId="321"/>
            <ac:spMk id="3" creationId="{F89580FF-92AE-9DB5-9DD0-36EC70D20912}"/>
          </ac:spMkLst>
        </pc:spChg>
        <pc:spChg chg="del">
          <ac:chgData name="Elizabeth Hughes" userId="JPNPKhBAnzsxqYuByYEdqR9TMVBMtTCsWEOhbKxaXlU=" providerId="None" clId="Web-{401E49E0-4DF8-4F0F-9493-A3273637FFCA}" dt="2024-08-27T18:46:27.151" v="29"/>
          <ac:spMkLst>
            <pc:docMk/>
            <pc:sldMk cId="3848149174" sldId="321"/>
            <ac:spMk id="15" creationId="{F89580FF-92AE-9DB5-9DD0-36EC70D20912}"/>
          </ac:spMkLst>
        </pc:spChg>
        <pc:grpChg chg="del">
          <ac:chgData name="Elizabeth Hughes" userId="JPNPKhBAnzsxqYuByYEdqR9TMVBMtTCsWEOhbKxaXlU=" providerId="None" clId="Web-{401E49E0-4DF8-4F0F-9493-A3273637FFCA}" dt="2024-08-27T18:46:22.745" v="28"/>
          <ac:grpSpMkLst>
            <pc:docMk/>
            <pc:sldMk cId="3848149174" sldId="321"/>
            <ac:grpSpMk id="2" creationId="{00000000-0000-0000-0000-000000000000}"/>
          </ac:grpSpMkLst>
        </pc:grpChg>
        <pc:grpChg chg="del">
          <ac:chgData name="Elizabeth Hughes" userId="JPNPKhBAnzsxqYuByYEdqR9TMVBMtTCsWEOhbKxaXlU=" providerId="None" clId="Web-{401E49E0-4DF8-4F0F-9493-A3273637FFCA}" dt="2024-08-27T18:46:28.073" v="30"/>
          <ac:grpSpMkLst>
            <pc:docMk/>
            <pc:sldMk cId="3848149174" sldId="321"/>
            <ac:grpSpMk id="7" creationId="{00000000-0000-0000-0000-000000000000}"/>
          </ac:grpSpMkLst>
        </pc:grpChg>
        <pc:picChg chg="del">
          <ac:chgData name="Elizabeth Hughes" userId="JPNPKhBAnzsxqYuByYEdqR9TMVBMtTCsWEOhbKxaXlU=" providerId="None" clId="Web-{401E49E0-4DF8-4F0F-9493-A3273637FFCA}" dt="2024-08-27T18:46:22.745" v="28"/>
          <ac:picMkLst>
            <pc:docMk/>
            <pc:sldMk cId="3848149174" sldId="321"/>
            <ac:picMk id="6146" creationId="{00000000-0000-0000-0000-000000000000}"/>
          </ac:picMkLst>
        </pc:picChg>
      </pc:sldChg>
      <pc:sldChg chg="modSp add replId">
        <pc:chgData name="Elizabeth Hughes" userId="JPNPKhBAnzsxqYuByYEdqR9TMVBMtTCsWEOhbKxaXlU=" providerId="None" clId="Web-{401E49E0-4DF8-4F0F-9493-A3273637FFCA}" dt="2024-08-27T18:56:43.236" v="89" actId="20577"/>
        <pc:sldMkLst>
          <pc:docMk/>
          <pc:sldMk cId="3556866422" sldId="322"/>
        </pc:sldMkLst>
        <pc:spChg chg="mod">
          <ac:chgData name="Elizabeth Hughes" userId="JPNPKhBAnzsxqYuByYEdqR9TMVBMtTCsWEOhbKxaXlU=" providerId="None" clId="Web-{401E49E0-4DF8-4F0F-9493-A3273637FFCA}" dt="2024-08-27T18:56:43.236" v="89" actId="20577"/>
          <ac:spMkLst>
            <pc:docMk/>
            <pc:sldMk cId="3556866422" sldId="322"/>
            <ac:spMk id="12" creationId="{F89580FF-92AE-9DB5-9DD0-36EC70D20912}"/>
          </ac:spMkLst>
        </pc:spChg>
      </pc:sldChg>
    </pc:docChg>
  </pc:docChgLst>
  <pc:docChgLst>
    <pc:chgData name="Candace Williams" userId="Gjhil99yeYA/rjiS1rU2ogbh3JDbv3XHGR1MKSFTgQg=" providerId="None" clId="Web-{BB2AB706-B7B1-48C5-8858-7B86140CF7B0}"/>
    <pc:docChg chg="modSld">
      <pc:chgData name="Candace Williams" userId="Gjhil99yeYA/rjiS1rU2ogbh3JDbv3XHGR1MKSFTgQg=" providerId="None" clId="Web-{BB2AB706-B7B1-48C5-8858-7B86140CF7B0}" dt="2024-08-27T14:51:40.060" v="2" actId="20577"/>
      <pc:docMkLst>
        <pc:docMk/>
      </pc:docMkLst>
      <pc:sldChg chg="modSp">
        <pc:chgData name="Candace Williams" userId="Gjhil99yeYA/rjiS1rU2ogbh3JDbv3XHGR1MKSFTgQg=" providerId="None" clId="Web-{BB2AB706-B7B1-48C5-8858-7B86140CF7B0}" dt="2024-08-27T14:51:40.060" v="2" actId="20577"/>
        <pc:sldMkLst>
          <pc:docMk/>
          <pc:sldMk cId="949850073" sldId="308"/>
        </pc:sldMkLst>
        <pc:spChg chg="mod">
          <ac:chgData name="Candace Williams" userId="Gjhil99yeYA/rjiS1rU2ogbh3JDbv3XHGR1MKSFTgQg=" providerId="None" clId="Web-{BB2AB706-B7B1-48C5-8858-7B86140CF7B0}" dt="2024-08-27T14:51:40.060" v="2" actId="20577"/>
          <ac:spMkLst>
            <pc:docMk/>
            <pc:sldMk cId="949850073" sldId="308"/>
            <ac:spMk id="24" creationId="{F89580FF-92AE-9DB5-9DD0-36EC70D20912}"/>
          </ac:spMkLst>
        </pc:spChg>
      </pc:sldChg>
    </pc:docChg>
  </pc:docChgLst>
  <pc:docChgLst>
    <pc:chgData name="Candace Williams" userId="Gjhil99yeYA/rjiS1rU2ogbh3JDbv3XHGR1MKSFTgQg=" providerId="None" clId="Web-{17D1CFB9-F368-4E97-A2B0-B32E4732A0BD}"/>
    <pc:docChg chg="modSld">
      <pc:chgData name="Candace Williams" userId="Gjhil99yeYA/rjiS1rU2ogbh3JDbv3XHGR1MKSFTgQg=" providerId="None" clId="Web-{17D1CFB9-F368-4E97-A2B0-B32E4732A0BD}" dt="2024-08-29T13:27:32.747" v="13"/>
      <pc:docMkLst>
        <pc:docMk/>
      </pc:docMkLst>
      <pc:sldChg chg="modSp">
        <pc:chgData name="Candace Williams" userId="Gjhil99yeYA/rjiS1rU2ogbh3JDbv3XHGR1MKSFTgQg=" providerId="None" clId="Web-{17D1CFB9-F368-4E97-A2B0-B32E4732A0BD}" dt="2024-08-29T13:22:02.098" v="4" actId="14100"/>
        <pc:sldMkLst>
          <pc:docMk/>
          <pc:sldMk cId="568924518" sldId="302"/>
        </pc:sldMkLst>
        <pc:picChg chg="mod">
          <ac:chgData name="Candace Williams" userId="Gjhil99yeYA/rjiS1rU2ogbh3JDbv3XHGR1MKSFTgQg=" providerId="None" clId="Web-{17D1CFB9-F368-4E97-A2B0-B32E4732A0BD}" dt="2024-08-29T13:21:52.691" v="2" actId="1076"/>
          <ac:picMkLst>
            <pc:docMk/>
            <pc:sldMk cId="568924518" sldId="302"/>
            <ac:picMk id="2" creationId="{8A56170F-6916-CDB0-88C4-708F909A1E94}"/>
          </ac:picMkLst>
        </pc:picChg>
        <pc:picChg chg="mod">
          <ac:chgData name="Candace Williams" userId="Gjhil99yeYA/rjiS1rU2ogbh3JDbv3XHGR1MKSFTgQg=" providerId="None" clId="Web-{17D1CFB9-F368-4E97-A2B0-B32E4732A0BD}" dt="2024-08-29T13:22:02.098" v="4" actId="14100"/>
          <ac:picMkLst>
            <pc:docMk/>
            <pc:sldMk cId="568924518" sldId="302"/>
            <ac:picMk id="4099" creationId="{00000000-0000-0000-0000-000000000000}"/>
          </ac:picMkLst>
        </pc:picChg>
      </pc:sldChg>
      <pc:sldChg chg="modSp">
        <pc:chgData name="Candace Williams" userId="Gjhil99yeYA/rjiS1rU2ogbh3JDbv3XHGR1MKSFTgQg=" providerId="None" clId="Web-{17D1CFB9-F368-4E97-A2B0-B32E4732A0BD}" dt="2024-08-29T13:27:32.747" v="13"/>
        <pc:sldMkLst>
          <pc:docMk/>
          <pc:sldMk cId="3049221109" sldId="304"/>
        </pc:sldMkLst>
        <pc:spChg chg="mod">
          <ac:chgData name="Candace Williams" userId="Gjhil99yeYA/rjiS1rU2ogbh3JDbv3XHGR1MKSFTgQg=" providerId="None" clId="Web-{17D1CFB9-F368-4E97-A2B0-B32E4732A0BD}" dt="2024-08-29T13:27:32.747" v="13"/>
          <ac:spMkLst>
            <pc:docMk/>
            <pc:sldMk cId="3049221109" sldId="304"/>
            <ac:spMk id="14" creationId="{00000000-0000-0000-0000-000000000000}"/>
          </ac:spMkLst>
        </pc:spChg>
      </pc:sldChg>
      <pc:sldChg chg="modSp">
        <pc:chgData name="Candace Williams" userId="Gjhil99yeYA/rjiS1rU2ogbh3JDbv3XHGR1MKSFTgQg=" providerId="None" clId="Web-{17D1CFB9-F368-4E97-A2B0-B32E4732A0BD}" dt="2024-08-29T13:26:09.198" v="8" actId="20577"/>
        <pc:sldMkLst>
          <pc:docMk/>
          <pc:sldMk cId="697764443" sldId="306"/>
        </pc:sldMkLst>
        <pc:spChg chg="mod">
          <ac:chgData name="Candace Williams" userId="Gjhil99yeYA/rjiS1rU2ogbh3JDbv3XHGR1MKSFTgQg=" providerId="None" clId="Web-{17D1CFB9-F368-4E97-A2B0-B32E4732A0BD}" dt="2024-08-29T13:26:09.198" v="8" actId="20577"/>
          <ac:spMkLst>
            <pc:docMk/>
            <pc:sldMk cId="697764443" sldId="306"/>
            <ac:spMk id="15" creationId="{C5198761-CFB0-8911-0BD8-C68125E559C2}"/>
          </ac:spMkLst>
        </pc:spChg>
        <pc:spChg chg="mod">
          <ac:chgData name="Candace Williams" userId="Gjhil99yeYA/rjiS1rU2ogbh3JDbv3XHGR1MKSFTgQg=" providerId="None" clId="Web-{17D1CFB9-F368-4E97-A2B0-B32E4732A0BD}" dt="2024-08-29T13:26:06.901" v="7" actId="20577"/>
          <ac:spMkLst>
            <pc:docMk/>
            <pc:sldMk cId="697764443" sldId="306"/>
            <ac:spMk id="18" creationId="{242C0A07-6D84-91CD-9C32-051BB8F23A5F}"/>
          </ac:spMkLst>
        </pc:spChg>
        <pc:spChg chg="mod">
          <ac:chgData name="Candace Williams" userId="Gjhil99yeYA/rjiS1rU2ogbh3JDbv3XHGR1MKSFTgQg=" providerId="None" clId="Web-{17D1CFB9-F368-4E97-A2B0-B32E4732A0BD}" dt="2024-08-29T13:26:05.198" v="5" actId="20577"/>
          <ac:spMkLst>
            <pc:docMk/>
            <pc:sldMk cId="697764443" sldId="306"/>
            <ac:spMk id="21" creationId="{BE2C2D7E-25BD-F7CC-161F-759EDF05B966}"/>
          </ac:spMkLst>
        </pc:spChg>
      </pc:sldChg>
    </pc:docChg>
  </pc:docChgLst>
  <pc:docChgLst>
    <pc:chgData name="Candace Williams" userId="Gjhil99yeYA/rjiS1rU2ogbh3JDbv3XHGR1MKSFTgQg=" providerId="None" clId="Web-{D6AFC256-7827-471B-B8D9-827C57FCE324}"/>
    <pc:docChg chg="addSld delSld modSld sldOrd">
      <pc:chgData name="Candace Williams" userId="Gjhil99yeYA/rjiS1rU2ogbh3JDbv3XHGR1MKSFTgQg=" providerId="None" clId="Web-{D6AFC256-7827-471B-B8D9-827C57FCE324}" dt="2024-08-29T14:40:20.936" v="251"/>
      <pc:docMkLst>
        <pc:docMk/>
      </pc:docMkLst>
      <pc:sldChg chg="mod ord modShow">
        <pc:chgData name="Candace Williams" userId="Gjhil99yeYA/rjiS1rU2ogbh3JDbv3XHGR1MKSFTgQg=" providerId="None" clId="Web-{D6AFC256-7827-471B-B8D9-827C57FCE324}" dt="2024-08-29T14:40:11.545" v="250"/>
        <pc:sldMkLst>
          <pc:docMk/>
          <pc:sldMk cId="1227317046" sldId="307"/>
        </pc:sldMkLst>
      </pc:sldChg>
      <pc:sldChg chg="mod ord modShow">
        <pc:chgData name="Candace Williams" userId="Gjhil99yeYA/rjiS1rU2ogbh3JDbv3XHGR1MKSFTgQg=" providerId="None" clId="Web-{D6AFC256-7827-471B-B8D9-827C57FCE324}" dt="2024-08-29T14:40:05.733" v="249"/>
        <pc:sldMkLst>
          <pc:docMk/>
          <pc:sldMk cId="949850073" sldId="308"/>
        </pc:sldMkLst>
      </pc:sldChg>
      <pc:sldChg chg="mod modShow">
        <pc:chgData name="Candace Williams" userId="Gjhil99yeYA/rjiS1rU2ogbh3JDbv3XHGR1MKSFTgQg=" providerId="None" clId="Web-{D6AFC256-7827-471B-B8D9-827C57FCE324}" dt="2024-08-29T14:31:40.390" v="48"/>
        <pc:sldMkLst>
          <pc:docMk/>
          <pc:sldMk cId="1979318250" sldId="312"/>
        </pc:sldMkLst>
      </pc:sldChg>
      <pc:sldChg chg="mod modShow">
        <pc:chgData name="Candace Williams" userId="Gjhil99yeYA/rjiS1rU2ogbh3JDbv3XHGR1MKSFTgQg=" providerId="None" clId="Web-{D6AFC256-7827-471B-B8D9-827C57FCE324}" dt="2024-08-29T14:31:43.109" v="49"/>
        <pc:sldMkLst>
          <pc:docMk/>
          <pc:sldMk cId="2272555710" sldId="316"/>
        </pc:sldMkLst>
      </pc:sldChg>
      <pc:sldChg chg="mod modShow">
        <pc:chgData name="Candace Williams" userId="Gjhil99yeYA/rjiS1rU2ogbh3JDbv3XHGR1MKSFTgQg=" providerId="None" clId="Web-{D6AFC256-7827-471B-B8D9-827C57FCE324}" dt="2024-08-29T14:31:45.218" v="50"/>
        <pc:sldMkLst>
          <pc:docMk/>
          <pc:sldMk cId="371954345" sldId="317"/>
        </pc:sldMkLst>
      </pc:sldChg>
      <pc:sldChg chg="mod modShow">
        <pc:chgData name="Candace Williams" userId="Gjhil99yeYA/rjiS1rU2ogbh3JDbv3XHGR1MKSFTgQg=" providerId="None" clId="Web-{D6AFC256-7827-471B-B8D9-827C57FCE324}" dt="2024-08-29T14:31:36.406" v="47"/>
        <pc:sldMkLst>
          <pc:docMk/>
          <pc:sldMk cId="3261197142" sldId="318"/>
        </pc:sldMkLst>
      </pc:sldChg>
      <pc:sldChg chg="mod modShow">
        <pc:chgData name="Candace Williams" userId="Gjhil99yeYA/rjiS1rU2ogbh3JDbv3XHGR1MKSFTgQg=" providerId="None" clId="Web-{D6AFC256-7827-471B-B8D9-827C57FCE324}" dt="2024-08-29T14:31:48.031" v="51"/>
        <pc:sldMkLst>
          <pc:docMk/>
          <pc:sldMk cId="2298298321" sldId="319"/>
        </pc:sldMkLst>
      </pc:sldChg>
      <pc:sldChg chg="modSp new">
        <pc:chgData name="Candace Williams" userId="Gjhil99yeYA/rjiS1rU2ogbh3JDbv3XHGR1MKSFTgQg=" providerId="None" clId="Web-{D6AFC256-7827-471B-B8D9-827C57FCE324}" dt="2024-08-29T13:58:15.009" v="1" actId="20577"/>
        <pc:sldMkLst>
          <pc:docMk/>
          <pc:sldMk cId="2062326584" sldId="323"/>
        </pc:sldMkLst>
        <pc:spChg chg="mod">
          <ac:chgData name="Candace Williams" userId="Gjhil99yeYA/rjiS1rU2ogbh3JDbv3XHGR1MKSFTgQg=" providerId="None" clId="Web-{D6AFC256-7827-471B-B8D9-827C57FCE324}" dt="2024-08-29T13:58:15.009" v="1" actId="20577"/>
          <ac:spMkLst>
            <pc:docMk/>
            <pc:sldMk cId="2062326584" sldId="323"/>
            <ac:spMk id="2" creationId="{2CDCABFC-0F02-A126-611C-2C38CA44A1F4}"/>
          </ac:spMkLst>
        </pc:spChg>
      </pc:sldChg>
      <pc:sldChg chg="new del">
        <pc:chgData name="Candace Williams" userId="Gjhil99yeYA/rjiS1rU2ogbh3JDbv3XHGR1MKSFTgQg=" providerId="None" clId="Web-{D6AFC256-7827-471B-B8D9-827C57FCE324}" dt="2024-08-29T13:59:27.027" v="3"/>
        <pc:sldMkLst>
          <pc:docMk/>
          <pc:sldMk cId="1034823494" sldId="324"/>
        </pc:sldMkLst>
      </pc:sldChg>
      <pc:sldChg chg="modSp add ord replId">
        <pc:chgData name="Candace Williams" userId="Gjhil99yeYA/rjiS1rU2ogbh3JDbv3XHGR1MKSFTgQg=" providerId="None" clId="Web-{D6AFC256-7827-471B-B8D9-827C57FCE324}" dt="2024-08-29T14:37:40.385" v="161" actId="20577"/>
        <pc:sldMkLst>
          <pc:docMk/>
          <pc:sldMk cId="1864178190" sldId="324"/>
        </pc:sldMkLst>
        <pc:spChg chg="mod">
          <ac:chgData name="Candace Williams" userId="Gjhil99yeYA/rjiS1rU2ogbh3JDbv3XHGR1MKSFTgQg=" providerId="None" clId="Web-{D6AFC256-7827-471B-B8D9-827C57FCE324}" dt="2024-08-29T14:37:40.385" v="161" actId="20577"/>
          <ac:spMkLst>
            <pc:docMk/>
            <pc:sldMk cId="1864178190" sldId="324"/>
            <ac:spMk id="300" creationId="{00000000-0000-0000-0000-000000000000}"/>
          </ac:spMkLst>
        </pc:spChg>
      </pc:sldChg>
      <pc:sldChg chg="modSp add ord replId">
        <pc:chgData name="Candace Williams" userId="Gjhil99yeYA/rjiS1rU2ogbh3JDbv3XHGR1MKSFTgQg=" providerId="None" clId="Web-{D6AFC256-7827-471B-B8D9-827C57FCE324}" dt="2024-08-29T14:35:56.210" v="109" actId="20577"/>
        <pc:sldMkLst>
          <pc:docMk/>
          <pc:sldMk cId="28408295" sldId="325"/>
        </pc:sldMkLst>
        <pc:spChg chg="mod">
          <ac:chgData name="Candace Williams" userId="Gjhil99yeYA/rjiS1rU2ogbh3JDbv3XHGR1MKSFTgQg=" providerId="None" clId="Web-{D6AFC256-7827-471B-B8D9-827C57FCE324}" dt="2024-08-29T14:35:56.210" v="109" actId="20577"/>
          <ac:spMkLst>
            <pc:docMk/>
            <pc:sldMk cId="28408295" sldId="325"/>
            <ac:spMk id="300" creationId="{00000000-0000-0000-0000-000000000000}"/>
          </ac:spMkLst>
        </pc:spChg>
      </pc:sldChg>
      <pc:sldChg chg="modSp add ord replId">
        <pc:chgData name="Candace Williams" userId="Gjhil99yeYA/rjiS1rU2ogbh3JDbv3XHGR1MKSFTgQg=" providerId="None" clId="Web-{D6AFC256-7827-471B-B8D9-827C57FCE324}" dt="2024-08-29T14:37:55.604" v="164" actId="20577"/>
        <pc:sldMkLst>
          <pc:docMk/>
          <pc:sldMk cId="4120308327" sldId="326"/>
        </pc:sldMkLst>
        <pc:spChg chg="mod">
          <ac:chgData name="Candace Williams" userId="Gjhil99yeYA/rjiS1rU2ogbh3JDbv3XHGR1MKSFTgQg=" providerId="None" clId="Web-{D6AFC256-7827-471B-B8D9-827C57FCE324}" dt="2024-08-29T14:37:55.604" v="164" actId="20577"/>
          <ac:spMkLst>
            <pc:docMk/>
            <pc:sldMk cId="4120308327" sldId="326"/>
            <ac:spMk id="300" creationId="{00000000-0000-0000-0000-000000000000}"/>
          </ac:spMkLst>
        </pc:spChg>
      </pc:sldChg>
      <pc:sldChg chg="modSp add ord replId">
        <pc:chgData name="Candace Williams" userId="Gjhil99yeYA/rjiS1rU2ogbh3JDbv3XHGR1MKSFTgQg=" providerId="None" clId="Web-{D6AFC256-7827-471B-B8D9-827C57FCE324}" dt="2024-08-29T14:38:49.871" v="199" actId="20577"/>
        <pc:sldMkLst>
          <pc:docMk/>
          <pc:sldMk cId="2887471412" sldId="327"/>
        </pc:sldMkLst>
        <pc:spChg chg="mod">
          <ac:chgData name="Candace Williams" userId="Gjhil99yeYA/rjiS1rU2ogbh3JDbv3XHGR1MKSFTgQg=" providerId="None" clId="Web-{D6AFC256-7827-471B-B8D9-827C57FCE324}" dt="2024-08-29T14:38:49.871" v="199" actId="20577"/>
          <ac:spMkLst>
            <pc:docMk/>
            <pc:sldMk cId="2887471412" sldId="327"/>
            <ac:spMk id="300" creationId="{00000000-0000-0000-0000-000000000000}"/>
          </ac:spMkLst>
        </pc:spChg>
      </pc:sldChg>
      <pc:sldChg chg="add ord replId">
        <pc:chgData name="Candace Williams" userId="Gjhil99yeYA/rjiS1rU2ogbh3JDbv3XHGR1MKSFTgQg=" providerId="None" clId="Web-{D6AFC256-7827-471B-B8D9-827C57FCE324}" dt="2024-08-29T14:01:52.344" v="39"/>
        <pc:sldMkLst>
          <pc:docMk/>
          <pc:sldMk cId="618036149" sldId="328"/>
        </pc:sldMkLst>
      </pc:sldChg>
      <pc:sldChg chg="modSp add ord replId">
        <pc:chgData name="Candace Williams" userId="Gjhil99yeYA/rjiS1rU2ogbh3JDbv3XHGR1MKSFTgQg=" providerId="None" clId="Web-{D6AFC256-7827-471B-B8D9-827C57FCE324}" dt="2024-08-29T14:31:12.077" v="46" actId="20577"/>
        <pc:sldMkLst>
          <pc:docMk/>
          <pc:sldMk cId="2497299680" sldId="329"/>
        </pc:sldMkLst>
        <pc:spChg chg="mod">
          <ac:chgData name="Candace Williams" userId="Gjhil99yeYA/rjiS1rU2ogbh3JDbv3XHGR1MKSFTgQg=" providerId="None" clId="Web-{D6AFC256-7827-471B-B8D9-827C57FCE324}" dt="2024-08-29T14:31:12.077" v="46" actId="20577"/>
          <ac:spMkLst>
            <pc:docMk/>
            <pc:sldMk cId="2497299680" sldId="329"/>
            <ac:spMk id="300" creationId="{00000000-0000-0000-0000-000000000000}"/>
          </ac:spMkLst>
        </pc:spChg>
      </pc:sldChg>
      <pc:sldChg chg="addSp modSp new del mod modClrScheme chgLayout">
        <pc:chgData name="Candace Williams" userId="Gjhil99yeYA/rjiS1rU2ogbh3JDbv3XHGR1MKSFTgQg=" providerId="None" clId="Web-{D6AFC256-7827-471B-B8D9-827C57FCE324}" dt="2024-08-29T14:33:49.519" v="55"/>
        <pc:sldMkLst>
          <pc:docMk/>
          <pc:sldMk cId="3392491536" sldId="330"/>
        </pc:sldMkLst>
        <pc:spChg chg="add mod">
          <ac:chgData name="Candace Williams" userId="Gjhil99yeYA/rjiS1rU2ogbh3JDbv3XHGR1MKSFTgQg=" providerId="None" clId="Web-{D6AFC256-7827-471B-B8D9-827C57FCE324}" dt="2024-08-29T14:32:06.985" v="53"/>
          <ac:spMkLst>
            <pc:docMk/>
            <pc:sldMk cId="3392491536" sldId="330"/>
            <ac:spMk id="2" creationId="{9420AA1A-A01A-7726-2C04-12751B3641AD}"/>
          </ac:spMkLst>
        </pc:spChg>
        <pc:spChg chg="add mod">
          <ac:chgData name="Candace Williams" userId="Gjhil99yeYA/rjiS1rU2ogbh3JDbv3XHGR1MKSFTgQg=" providerId="None" clId="Web-{D6AFC256-7827-471B-B8D9-827C57FCE324}" dt="2024-08-29T14:32:06.985" v="53"/>
          <ac:spMkLst>
            <pc:docMk/>
            <pc:sldMk cId="3392491536" sldId="330"/>
            <ac:spMk id="3" creationId="{364D45F8-339A-11AA-651D-D3A3B47C4C35}"/>
          </ac:spMkLst>
        </pc:spChg>
      </pc:sldChg>
      <pc:sldChg chg="modSp add ord">
        <pc:chgData name="Candace Williams" userId="Gjhil99yeYA/rjiS1rU2ogbh3JDbv3XHGR1MKSFTgQg=" providerId="None" clId="Web-{D6AFC256-7827-471B-B8D9-827C57FCE324}" dt="2024-08-29T14:39:57.607" v="248"/>
        <pc:sldMkLst>
          <pc:docMk/>
          <pc:sldMk cId="694792398" sldId="331"/>
        </pc:sldMkLst>
        <pc:spChg chg="mod">
          <ac:chgData name="Candace Williams" userId="Gjhil99yeYA/rjiS1rU2ogbh3JDbv3XHGR1MKSFTgQg=" providerId="None" clId="Web-{D6AFC256-7827-471B-B8D9-827C57FCE324}" dt="2024-08-29T14:34:18.598" v="79" actId="20577"/>
          <ac:spMkLst>
            <pc:docMk/>
            <pc:sldMk cId="694792398" sldId="331"/>
            <ac:spMk id="300" creationId="{00000000-0000-0000-0000-000000000000}"/>
          </ac:spMkLst>
        </pc:spChg>
      </pc:sldChg>
      <pc:sldChg chg="modSp add ord replId">
        <pc:chgData name="Candace Williams" userId="Gjhil99yeYA/rjiS1rU2ogbh3JDbv3XHGR1MKSFTgQg=" providerId="None" clId="Web-{D6AFC256-7827-471B-B8D9-827C57FCE324}" dt="2024-08-29T14:37:03.837" v="113"/>
        <pc:sldMkLst>
          <pc:docMk/>
          <pc:sldMk cId="501567189" sldId="332"/>
        </pc:sldMkLst>
        <pc:spChg chg="mod">
          <ac:chgData name="Candace Williams" userId="Gjhil99yeYA/rjiS1rU2ogbh3JDbv3XHGR1MKSFTgQg=" providerId="None" clId="Web-{D6AFC256-7827-471B-B8D9-827C57FCE324}" dt="2024-08-29T14:36:59.196" v="112" actId="20577"/>
          <ac:spMkLst>
            <pc:docMk/>
            <pc:sldMk cId="501567189" sldId="332"/>
            <ac:spMk id="300" creationId="{00000000-0000-0000-0000-000000000000}"/>
          </ac:spMkLst>
        </pc:spChg>
      </pc:sldChg>
      <pc:sldChg chg="modSp add replId">
        <pc:chgData name="Candace Williams" userId="Gjhil99yeYA/rjiS1rU2ogbh3JDbv3XHGR1MKSFTgQg=" providerId="None" clId="Web-{D6AFC256-7827-471B-B8D9-827C57FCE324}" dt="2024-08-29T14:38:27.824" v="193" actId="20577"/>
        <pc:sldMkLst>
          <pc:docMk/>
          <pc:sldMk cId="445459218" sldId="333"/>
        </pc:sldMkLst>
        <pc:spChg chg="mod">
          <ac:chgData name="Candace Williams" userId="Gjhil99yeYA/rjiS1rU2ogbh3JDbv3XHGR1MKSFTgQg=" providerId="None" clId="Web-{D6AFC256-7827-471B-B8D9-827C57FCE324}" dt="2024-08-29T14:38:27.824" v="193" actId="20577"/>
          <ac:spMkLst>
            <pc:docMk/>
            <pc:sldMk cId="445459218" sldId="333"/>
            <ac:spMk id="300" creationId="{00000000-0000-0000-0000-000000000000}"/>
          </ac:spMkLst>
        </pc:spChg>
      </pc:sldChg>
      <pc:sldChg chg="modSp add replId">
        <pc:chgData name="Candace Williams" userId="Gjhil99yeYA/rjiS1rU2ogbh3JDbv3XHGR1MKSFTgQg=" providerId="None" clId="Web-{D6AFC256-7827-471B-B8D9-827C57FCE324}" dt="2024-08-29T14:39:39.997" v="247" actId="20577"/>
        <pc:sldMkLst>
          <pc:docMk/>
          <pc:sldMk cId="1892720917" sldId="334"/>
        </pc:sldMkLst>
        <pc:spChg chg="mod">
          <ac:chgData name="Candace Williams" userId="Gjhil99yeYA/rjiS1rU2ogbh3JDbv3XHGR1MKSFTgQg=" providerId="None" clId="Web-{D6AFC256-7827-471B-B8D9-827C57FCE324}" dt="2024-08-29T14:39:39.997" v="247" actId="20577"/>
          <ac:spMkLst>
            <pc:docMk/>
            <pc:sldMk cId="1892720917" sldId="334"/>
            <ac:spMk id="300" creationId="{00000000-0000-0000-0000-000000000000}"/>
          </ac:spMkLst>
        </pc:spChg>
      </pc:sldChg>
      <pc:sldChg chg="add replId">
        <pc:chgData name="Candace Williams" userId="Gjhil99yeYA/rjiS1rU2ogbh3JDbv3XHGR1MKSFTgQg=" providerId="None" clId="Web-{D6AFC256-7827-471B-B8D9-827C57FCE324}" dt="2024-08-29T14:40:20.936" v="251"/>
        <pc:sldMkLst>
          <pc:docMk/>
          <pc:sldMk cId="1418234253" sldId="335"/>
        </pc:sldMkLst>
      </pc:sldChg>
    </pc:docChg>
  </pc:docChgLst>
  <pc:docChgLst>
    <pc:chgData name="kristen Fox" userId="wtpEJUnfpwvjxRAardFlovhOaEVnAWt5Z+yIX500sIo=" providerId="None" clId="Web-{F72222ED-1961-4B5D-A634-974D46DC1C13}"/>
    <pc:docChg chg="mod modSld">
      <pc:chgData name="kristen Fox" userId="wtpEJUnfpwvjxRAardFlovhOaEVnAWt5Z+yIX500sIo=" providerId="None" clId="Web-{F72222ED-1961-4B5D-A634-974D46DC1C13}" dt="2024-09-09T20:10:47.226" v="55" actId="20577"/>
      <pc:docMkLst>
        <pc:docMk/>
      </pc:docMkLst>
      <pc:sldChg chg="modSp">
        <pc:chgData name="kristen Fox" userId="wtpEJUnfpwvjxRAardFlovhOaEVnAWt5Z+yIX500sIo=" providerId="None" clId="Web-{F72222ED-1961-4B5D-A634-974D46DC1C13}" dt="2024-09-09T19:58:18.558" v="25" actId="20577"/>
        <pc:sldMkLst>
          <pc:docMk/>
          <pc:sldMk cId="28408295" sldId="325"/>
        </pc:sldMkLst>
        <pc:spChg chg="mod">
          <ac:chgData name="kristen Fox" userId="wtpEJUnfpwvjxRAardFlovhOaEVnAWt5Z+yIX500sIo=" providerId="None" clId="Web-{F72222ED-1961-4B5D-A634-974D46DC1C13}" dt="2024-09-09T19:58:18.558" v="25" actId="20577"/>
          <ac:spMkLst>
            <pc:docMk/>
            <pc:sldMk cId="28408295" sldId="325"/>
            <ac:spMk id="300" creationId="{00000000-0000-0000-0000-000000000000}"/>
          </ac:spMkLst>
        </pc:spChg>
      </pc:sldChg>
      <pc:sldChg chg="modSp">
        <pc:chgData name="kristen Fox" userId="wtpEJUnfpwvjxRAardFlovhOaEVnAWt5Z+yIX500sIo=" providerId="None" clId="Web-{F72222ED-1961-4B5D-A634-974D46DC1C13}" dt="2024-09-09T19:59:41.499" v="28" actId="20577"/>
        <pc:sldMkLst>
          <pc:docMk/>
          <pc:sldMk cId="445459218" sldId="333"/>
        </pc:sldMkLst>
        <pc:spChg chg="mod">
          <ac:chgData name="kristen Fox" userId="wtpEJUnfpwvjxRAardFlovhOaEVnAWt5Z+yIX500sIo=" providerId="None" clId="Web-{F72222ED-1961-4B5D-A634-974D46DC1C13}" dt="2024-09-09T19:59:41.499" v="28" actId="20577"/>
          <ac:spMkLst>
            <pc:docMk/>
            <pc:sldMk cId="445459218" sldId="333"/>
            <ac:spMk id="300" creationId="{00000000-0000-0000-0000-000000000000}"/>
          </ac:spMkLst>
        </pc:spChg>
      </pc:sldChg>
      <pc:sldChg chg="modSp">
        <pc:chgData name="kristen Fox" userId="wtpEJUnfpwvjxRAardFlovhOaEVnAWt5Z+yIX500sIo=" providerId="None" clId="Web-{F72222ED-1961-4B5D-A634-974D46DC1C13}" dt="2024-09-09T19:59:53.202" v="32" actId="20577"/>
        <pc:sldMkLst>
          <pc:docMk/>
          <pc:sldMk cId="1892720917" sldId="334"/>
        </pc:sldMkLst>
        <pc:spChg chg="mod">
          <ac:chgData name="kristen Fox" userId="wtpEJUnfpwvjxRAardFlovhOaEVnAWt5Z+yIX500sIo=" providerId="None" clId="Web-{F72222ED-1961-4B5D-A634-974D46DC1C13}" dt="2024-09-09T19:59:53.202" v="32" actId="20577"/>
          <ac:spMkLst>
            <pc:docMk/>
            <pc:sldMk cId="1892720917" sldId="334"/>
            <ac:spMk id="300" creationId="{00000000-0000-0000-0000-000000000000}"/>
          </ac:spMkLst>
        </pc:spChg>
      </pc:sldChg>
      <pc:sldChg chg="modSp">
        <pc:chgData name="kristen Fox" userId="wtpEJUnfpwvjxRAardFlovhOaEVnAWt5Z+yIX500sIo=" providerId="None" clId="Web-{F72222ED-1961-4B5D-A634-974D46DC1C13}" dt="2024-09-09T20:10:47.226" v="55" actId="20577"/>
        <pc:sldMkLst>
          <pc:docMk/>
          <pc:sldMk cId="1418234253" sldId="335"/>
        </pc:sldMkLst>
        <pc:spChg chg="mod">
          <ac:chgData name="kristen Fox" userId="wtpEJUnfpwvjxRAardFlovhOaEVnAWt5Z+yIX500sIo=" providerId="None" clId="Web-{F72222ED-1961-4B5D-A634-974D46DC1C13}" dt="2024-09-09T20:10:47.226" v="55" actId="20577"/>
          <ac:spMkLst>
            <pc:docMk/>
            <pc:sldMk cId="1418234253" sldId="335"/>
            <ac:spMk id="300" creationId="{00000000-0000-0000-0000-000000000000}"/>
          </ac:spMkLst>
        </pc:spChg>
      </pc:sldChg>
      <pc:sldChg chg="modSp">
        <pc:chgData name="kristen Fox" userId="wtpEJUnfpwvjxRAardFlovhOaEVnAWt5Z+yIX500sIo=" providerId="None" clId="Web-{F72222ED-1961-4B5D-A634-974D46DC1C13}" dt="2024-09-09T19:53:47.955" v="5" actId="20577"/>
        <pc:sldMkLst>
          <pc:docMk/>
          <pc:sldMk cId="2646651606" sldId="336"/>
        </pc:sldMkLst>
        <pc:spChg chg="mod">
          <ac:chgData name="kristen Fox" userId="wtpEJUnfpwvjxRAardFlovhOaEVnAWt5Z+yIX500sIo=" providerId="None" clId="Web-{F72222ED-1961-4B5D-A634-974D46DC1C13}" dt="2024-09-09T19:53:47.955" v="5" actId="20577"/>
          <ac:spMkLst>
            <pc:docMk/>
            <pc:sldMk cId="2646651606" sldId="336"/>
            <ac:spMk id="11" creationId="{00000000-0000-0000-0000-000000000000}"/>
          </ac:spMkLst>
        </pc:spChg>
      </pc:sldChg>
      <pc:sldChg chg="modSp">
        <pc:chgData name="kristen Fox" userId="wtpEJUnfpwvjxRAardFlovhOaEVnAWt5Z+yIX500sIo=" providerId="None" clId="Web-{F72222ED-1961-4B5D-A634-974D46DC1C13}" dt="2024-09-09T19:55:49.991" v="8" actId="20577"/>
        <pc:sldMkLst>
          <pc:docMk/>
          <pc:sldMk cId="2170453675" sldId="337"/>
        </pc:sldMkLst>
        <pc:spChg chg="mod">
          <ac:chgData name="kristen Fox" userId="wtpEJUnfpwvjxRAardFlovhOaEVnAWt5Z+yIX500sIo=" providerId="None" clId="Web-{F72222ED-1961-4B5D-A634-974D46DC1C13}" dt="2024-09-09T19:55:49.991" v="8" actId="20577"/>
          <ac:spMkLst>
            <pc:docMk/>
            <pc:sldMk cId="2170453675" sldId="337"/>
            <ac:spMk id="4" creationId="{68CFFDF1-0FCE-1528-205C-CDA6D7CD75D5}"/>
          </ac:spMkLst>
        </pc:spChg>
      </pc:sldChg>
    </pc:docChg>
  </pc:docChgLst>
</pc:chgInfo>
</file>

<file path=ppt/comments/modernComment_12C_AD606B1E.xml><?xml version="1.0" encoding="utf-8"?>
<p188:cmLst xmlns:a="http://schemas.openxmlformats.org/drawingml/2006/main" xmlns:r="http://schemas.openxmlformats.org/officeDocument/2006/relationships" xmlns:p188="http://schemas.microsoft.com/office/powerpoint/2018/8/main">
  <p188:cm id="{7BD631B6-A649-4EF1-AC8D-021138B768EA}" authorId="{031E1CB9-6422-84C8-E01F-90F19583AFFF}" status="resolved" created="2024-09-09T19:57:48.276" complete="100000">
    <pc:sldMkLst xmlns:pc="http://schemas.microsoft.com/office/powerpoint/2013/main/command">
      <pc:docMk/>
      <pc:sldMk cId="2908777246" sldId="300"/>
    </pc:sldMkLst>
    <p188:txBody>
      <a:bodyPr/>
      <a:lstStyle/>
      <a:p>
        <a:r>
          <a:rPr lang="en-US"/>
          <a:t>presume you will clearly make the case verbally that this is disproportaionate to income, etc. Inequitable system based on how designed today, so we need to alter how it is designed.</a:t>
        </a:r>
      </a:p>
    </p188:txBody>
  </p188:cm>
</p188:cmLst>
</file>

<file path=ppt/comments/modernComment_151_815E7EAB.xml><?xml version="1.0" encoding="utf-8"?>
<p188:cmLst xmlns:a="http://schemas.openxmlformats.org/drawingml/2006/main" xmlns:r="http://schemas.openxmlformats.org/officeDocument/2006/relationships" xmlns:p188="http://schemas.microsoft.com/office/powerpoint/2018/8/main">
  <p188:cm id="{26931E84-D320-4131-9179-E765BBB12B10}" authorId="{031E1CB9-6422-84C8-E01F-90F19583AFFF}" status="resolved" created="2024-09-09T19:55:35.146" complete="100000">
    <ac:deMkLst xmlns:ac="http://schemas.microsoft.com/office/drawing/2013/main/command">
      <pc:docMk xmlns:pc="http://schemas.microsoft.com/office/powerpoint/2013/main/command"/>
      <pc:sldMk xmlns:pc="http://schemas.microsoft.com/office/powerpoint/2013/main/command" cId="2170453675" sldId="337"/>
      <ac:spMk id="5" creationId="{29D4CE42-FD47-362D-91E2-66274EF5BB8E}"/>
    </ac:deMkLst>
    <p188:txBody>
      <a:bodyPr/>
      <a:lstStyle/>
      <a:p>
        <a:r>
          <a:rPr lang="en-US"/>
          <a:t>I would be more forceful than saying there is an opportunity to test- W need to create an ecosystem of experiential learning and design and test...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063240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838649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757630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028568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675540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757630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456515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3757630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986809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029422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75763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dab58f530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2dab58f530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960"/>
              </a:spcBef>
              <a:spcAft>
                <a:spcPts val="0"/>
              </a:spcAft>
              <a:buClr>
                <a:schemeClr val="dk1"/>
              </a:buClr>
              <a:buSzPts val="1656"/>
              <a:buFont typeface="Arial"/>
              <a:buNone/>
            </a:pPr>
            <a:endParaRPr sz="1200" dirty="0">
              <a:solidFill>
                <a:srgbClr val="231F20"/>
              </a:solidFill>
            </a:endParaRPr>
          </a:p>
          <a:p>
            <a:pPr marL="0" lvl="0" indent="0" algn="l" rtl="0">
              <a:spcBef>
                <a:spcPts val="960"/>
              </a:spcBef>
              <a:spcAft>
                <a:spcPts val="0"/>
              </a:spcAft>
              <a:buClr>
                <a:schemeClr val="dk1"/>
              </a:buClr>
              <a:buSzPts val="1656"/>
              <a:buFont typeface="Arial"/>
              <a:buNone/>
            </a:pPr>
            <a:endParaRPr sz="1200" dirty="0">
              <a:solidFill>
                <a:srgbClr val="231F20"/>
              </a:solidFill>
            </a:endParaRPr>
          </a:p>
          <a:p>
            <a:pPr marL="0" lvl="0" indent="0" algn="l" rtl="0">
              <a:spcBef>
                <a:spcPts val="960"/>
              </a:spcBef>
              <a:spcAft>
                <a:spcPts val="0"/>
              </a:spcAft>
              <a:buClr>
                <a:schemeClr val="dk1"/>
              </a:buClr>
              <a:buSzPts val="1656"/>
              <a:buFont typeface="Arial"/>
              <a:buNone/>
            </a:pPr>
            <a:r>
              <a:rPr lang="en-US" sz="1200" dirty="0"/>
              <a:t> </a:t>
            </a:r>
            <a:endParaRPr sz="1200" dirty="0">
              <a:solidFill>
                <a:srgbClr val="231F20"/>
              </a:solidFill>
            </a:endParaRPr>
          </a:p>
          <a:p>
            <a:pPr marL="0" lvl="0" indent="0" algn="l" rtl="0">
              <a:spcBef>
                <a:spcPts val="960"/>
              </a:spcBef>
              <a:spcAft>
                <a:spcPts val="0"/>
              </a:spcAft>
              <a:buClr>
                <a:schemeClr val="dk1"/>
              </a:buClr>
              <a:buSzPts val="1656"/>
              <a:buFont typeface="Arial"/>
              <a:buNone/>
            </a:pPr>
            <a:br>
              <a:rPr lang="en-US" sz="1200" dirty="0">
                <a:solidFill>
                  <a:srgbClr val="3D3D3D"/>
                </a:solidFill>
              </a:rPr>
            </a:br>
            <a:endParaRPr sz="1200" b="1" dirty="0">
              <a:solidFill>
                <a:srgbClr val="3D3D3D"/>
              </a:solidFill>
            </a:endParaRPr>
          </a:p>
          <a:p>
            <a:pPr marL="0" lvl="0" indent="0" algn="l" rtl="0">
              <a:spcBef>
                <a:spcPts val="0"/>
              </a:spcBef>
              <a:spcAft>
                <a:spcPts val="0"/>
              </a:spcAft>
              <a:buClr>
                <a:srgbClr val="4590B8"/>
              </a:buClr>
              <a:buSzPts val="1800"/>
              <a:buFont typeface="Calibri"/>
              <a:buNone/>
            </a:pPr>
            <a:endParaRPr sz="1200" dirty="0">
              <a:solidFill>
                <a:srgbClr val="231F20"/>
              </a:solidFill>
            </a:endParaRP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None/>
            </a:pPr>
            <a:endParaRPr dirty="0"/>
          </a:p>
        </p:txBody>
      </p:sp>
      <p:sp>
        <p:nvSpPr>
          <p:cNvPr id="126" name="Google Shape;126;g2dab58f530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896770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83864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CW</a:t>
            </a:r>
          </a:p>
        </p:txBody>
      </p:sp>
      <p:sp>
        <p:nvSpPr>
          <p:cNvPr id="4" name="Slide Number Placeholder 3"/>
          <p:cNvSpPr>
            <a:spLocks noGrp="1"/>
          </p:cNvSpPr>
          <p:nvPr>
            <p:ph type="sldNum" sz="quarter" idx="5"/>
          </p:nvPr>
        </p:nvSpPr>
        <p:spPr/>
        <p:txBody>
          <a:bodyPr/>
          <a:lstStyle/>
          <a:p>
            <a:fld id="{411F76C9-362B-574D-884F-5E81D12C5818}" type="slidenum">
              <a:rPr lang="en-US" smtClean="0"/>
              <a:t>4</a:t>
            </a:fld>
            <a:endParaRPr lang="en-US"/>
          </a:p>
        </p:txBody>
      </p:sp>
    </p:spTree>
    <p:extLst>
      <p:ext uri="{BB962C8B-B14F-4D97-AF65-F5344CB8AC3E}">
        <p14:creationId xmlns:p14="http://schemas.microsoft.com/office/powerpoint/2010/main" val="2154454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76470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757630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197307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757630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757630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7"/>
          <p:cNvSpPr txBox="1">
            <a:spLocks noGrp="1"/>
          </p:cNvSpPr>
          <p:nvPr>
            <p:ph type="title"/>
          </p:nvPr>
        </p:nvSpPr>
        <p:spPr>
          <a:xfrm>
            <a:off x="838200" y="365125"/>
            <a:ext cx="711834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667"/>
              </a:buClr>
              <a:buSzPts val="3200"/>
              <a:buFont typeface="Avenir"/>
              <a:buNone/>
              <a:defRPr sz="3200" b="0" i="0">
                <a:solidFill>
                  <a:srgbClr val="003667"/>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3F3F3F"/>
              </a:buClr>
              <a:buSzPts val="2800"/>
              <a:buChar char="•"/>
              <a:defRPr>
                <a:solidFill>
                  <a:srgbClr val="3F3F3F"/>
                </a:solidFill>
                <a:latin typeface="Helvetica Neue"/>
                <a:ea typeface="Helvetica Neue"/>
                <a:cs typeface="Helvetica Neue"/>
                <a:sym typeface="Helvetica Neue"/>
              </a:defRPr>
            </a:lvl1pPr>
            <a:lvl2pPr marL="914400" lvl="1" indent="-381000" algn="l">
              <a:lnSpc>
                <a:spcPct val="90000"/>
              </a:lnSpc>
              <a:spcBef>
                <a:spcPts val="500"/>
              </a:spcBef>
              <a:spcAft>
                <a:spcPts val="0"/>
              </a:spcAft>
              <a:buClr>
                <a:srgbClr val="3F3F3F"/>
              </a:buClr>
              <a:buSzPts val="2400"/>
              <a:buChar char="•"/>
              <a:defRPr>
                <a:solidFill>
                  <a:srgbClr val="3F3F3F"/>
                </a:solidFill>
                <a:latin typeface="Helvetica Neue"/>
                <a:ea typeface="Helvetica Neue"/>
                <a:cs typeface="Helvetica Neue"/>
                <a:sym typeface="Helvetica Neue"/>
              </a:defRPr>
            </a:lvl2pPr>
            <a:lvl3pPr marL="1371600" lvl="2" indent="-355600" algn="l">
              <a:lnSpc>
                <a:spcPct val="90000"/>
              </a:lnSpc>
              <a:spcBef>
                <a:spcPts val="500"/>
              </a:spcBef>
              <a:spcAft>
                <a:spcPts val="0"/>
              </a:spcAft>
              <a:buClr>
                <a:srgbClr val="3F3F3F"/>
              </a:buClr>
              <a:buSzPts val="2000"/>
              <a:buChar char="•"/>
              <a:defRPr>
                <a:solidFill>
                  <a:srgbClr val="3F3F3F"/>
                </a:solidFill>
                <a:latin typeface="Helvetica Neue"/>
                <a:ea typeface="Helvetica Neue"/>
                <a:cs typeface="Helvetica Neue"/>
                <a:sym typeface="Helvetica Neue"/>
              </a:defRPr>
            </a:lvl3pPr>
            <a:lvl4pPr marL="1828800" lvl="3" indent="-342900" algn="l">
              <a:lnSpc>
                <a:spcPct val="90000"/>
              </a:lnSpc>
              <a:spcBef>
                <a:spcPts val="500"/>
              </a:spcBef>
              <a:spcAft>
                <a:spcPts val="0"/>
              </a:spcAft>
              <a:buClr>
                <a:srgbClr val="3F3F3F"/>
              </a:buClr>
              <a:buSzPts val="1800"/>
              <a:buChar char="•"/>
              <a:defRPr>
                <a:solidFill>
                  <a:srgbClr val="3F3F3F"/>
                </a:solidFill>
                <a:latin typeface="Helvetica Neue"/>
                <a:ea typeface="Helvetica Neue"/>
                <a:cs typeface="Helvetica Neue"/>
                <a:sym typeface="Helvetica Neue"/>
              </a:defRPr>
            </a:lvl4pPr>
            <a:lvl5pPr marL="2286000" lvl="4" indent="-342900" algn="l">
              <a:lnSpc>
                <a:spcPct val="90000"/>
              </a:lnSpc>
              <a:spcBef>
                <a:spcPts val="500"/>
              </a:spcBef>
              <a:spcAft>
                <a:spcPts val="0"/>
              </a:spcAft>
              <a:buClr>
                <a:srgbClr val="3F3F3F"/>
              </a:buClr>
              <a:buSzPts val="1800"/>
              <a:buChar char="•"/>
              <a:defRPr>
                <a:solidFill>
                  <a:srgbClr val="3F3F3F"/>
                </a:solidFill>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17" descr="A logo for a forum&#10;&#10;Description automatically generated"/>
          <p:cNvPicPr preferRelativeResize="0"/>
          <p:nvPr/>
        </p:nvPicPr>
        <p:blipFill rotWithShape="1">
          <a:blip r:embed="rId2">
            <a:alphaModFix/>
          </a:blip>
          <a:srcRect/>
          <a:stretch/>
        </p:blipFill>
        <p:spPr>
          <a:xfrm>
            <a:off x="9306599" y="113066"/>
            <a:ext cx="2741990" cy="10367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16"/>
          <p:cNvSpPr/>
          <p:nvPr/>
        </p:nvSpPr>
        <p:spPr>
          <a:xfrm>
            <a:off x="347870" y="374170"/>
            <a:ext cx="1858617" cy="49695"/>
          </a:xfrm>
          <a:prstGeom prst="rect">
            <a:avLst/>
          </a:prstGeom>
          <a:solidFill>
            <a:srgbClr val="193260"/>
          </a:solidFill>
          <a:ln w="19050" cap="flat" cmpd="sng">
            <a:solidFill>
              <a:srgbClr val="1932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16"/>
          <p:cNvSpPr/>
          <p:nvPr/>
        </p:nvSpPr>
        <p:spPr>
          <a:xfrm>
            <a:off x="2395331" y="374169"/>
            <a:ext cx="7401338" cy="49695"/>
          </a:xfrm>
          <a:prstGeom prst="rect">
            <a:avLst/>
          </a:prstGeom>
          <a:solidFill>
            <a:srgbClr val="4590B8"/>
          </a:solidFill>
          <a:ln w="19050" cap="flat" cmpd="sng">
            <a:solidFill>
              <a:srgbClr val="4590B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16"/>
          <p:cNvSpPr/>
          <p:nvPr/>
        </p:nvSpPr>
        <p:spPr>
          <a:xfrm>
            <a:off x="9912629" y="374169"/>
            <a:ext cx="1858617" cy="49695"/>
          </a:xfrm>
          <a:prstGeom prst="rect">
            <a:avLst/>
          </a:prstGeom>
          <a:solidFill>
            <a:srgbClr val="D0D0D0"/>
          </a:solidFill>
          <a:ln w="19050" cap="flat" cmpd="sng">
            <a:solidFill>
              <a:srgbClr val="D0D0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9" name="Google Shape;19;p16"/>
          <p:cNvPicPr preferRelativeResize="0"/>
          <p:nvPr/>
        </p:nvPicPr>
        <p:blipFill rotWithShape="1">
          <a:blip r:embed="rId2">
            <a:alphaModFix/>
          </a:blip>
          <a:srcRect/>
          <a:stretch/>
        </p:blipFill>
        <p:spPr>
          <a:xfrm>
            <a:off x="1939500" y="919301"/>
            <a:ext cx="8313000" cy="3136717"/>
          </a:xfrm>
          <a:prstGeom prst="rect">
            <a:avLst/>
          </a:prstGeom>
          <a:noFill/>
          <a:ln>
            <a:noFill/>
          </a:ln>
        </p:spPr>
      </p:pic>
      <p:sp>
        <p:nvSpPr>
          <p:cNvPr id="20" name="Google Shape;20;p16"/>
          <p:cNvSpPr txBox="1"/>
          <p:nvPr/>
        </p:nvSpPr>
        <p:spPr>
          <a:xfrm>
            <a:off x="200153" y="4418092"/>
            <a:ext cx="7787308" cy="8309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b="0" i="0" u="none" strike="noStrike" cap="none">
                <a:solidFill>
                  <a:srgbClr val="4590B8"/>
                </a:solidFill>
                <a:latin typeface="Avenir"/>
                <a:ea typeface="Avenir"/>
                <a:cs typeface="Avenir"/>
                <a:sym typeface="Avenir"/>
              </a:rPr>
              <a:t>Catalyzing </a:t>
            </a:r>
            <a:r>
              <a:rPr lang="en-US" sz="4800" b="0" i="0" u="none" strike="noStrike" cap="none">
                <a:solidFill>
                  <a:srgbClr val="003667"/>
                </a:solidFill>
                <a:latin typeface="Avenir"/>
                <a:ea typeface="Avenir"/>
                <a:cs typeface="Avenir"/>
                <a:sym typeface="Avenir"/>
              </a:rPr>
              <a:t>Collaboration</a:t>
            </a:r>
            <a:endParaRPr/>
          </a:p>
        </p:txBody>
      </p:sp>
      <p:sp>
        <p:nvSpPr>
          <p:cNvPr id="21" name="Google Shape;21;p16"/>
          <p:cNvSpPr txBox="1"/>
          <p:nvPr/>
        </p:nvSpPr>
        <p:spPr>
          <a:xfrm>
            <a:off x="7105365" y="4913101"/>
            <a:ext cx="354164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4590B8"/>
                </a:solidFill>
                <a:latin typeface="Avenir"/>
                <a:ea typeface="Avenir"/>
                <a:cs typeface="Avenir"/>
                <a:sym typeface="Avenir"/>
              </a:rPr>
              <a:t>and</a:t>
            </a:r>
            <a:r>
              <a:rPr lang="en-US" sz="1800" b="0" i="0" u="none" strike="noStrike" cap="none">
                <a:solidFill>
                  <a:srgbClr val="003667"/>
                </a:solidFill>
                <a:latin typeface="Avenir"/>
                <a:ea typeface="Avenir"/>
                <a:cs typeface="Avenir"/>
                <a:sym typeface="Avenir"/>
              </a:rPr>
              <a:t>   </a:t>
            </a:r>
            <a:r>
              <a:rPr lang="en-US" sz="4800" b="0" i="0" u="none" strike="noStrike" cap="none">
                <a:solidFill>
                  <a:srgbClr val="003667"/>
                </a:solidFill>
                <a:latin typeface="Avenir"/>
                <a:ea typeface="Avenir"/>
                <a:cs typeface="Avenir"/>
                <a:sym typeface="Avenir"/>
              </a:rPr>
              <a:t>Action</a:t>
            </a:r>
            <a:endParaRPr sz="4800" i="0">
              <a:solidFill>
                <a:srgbClr val="003667"/>
              </a:solidFill>
              <a:latin typeface="Arial"/>
              <a:ea typeface="Arial"/>
              <a:cs typeface="Arial"/>
              <a:sym typeface="Arial"/>
            </a:endParaRPr>
          </a:p>
        </p:txBody>
      </p:sp>
    </p:spTree>
    <p:extLst>
      <p:ext uri="{BB962C8B-B14F-4D97-AF65-F5344CB8AC3E}">
        <p14:creationId xmlns:p14="http://schemas.microsoft.com/office/powerpoint/2010/main" val="2512966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17"/>
          <p:cNvSpPr txBox="1">
            <a:spLocks noGrp="1"/>
          </p:cNvSpPr>
          <p:nvPr>
            <p:ph type="title"/>
          </p:nvPr>
        </p:nvSpPr>
        <p:spPr>
          <a:xfrm>
            <a:off x="838200" y="365125"/>
            <a:ext cx="711834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667"/>
              </a:buClr>
              <a:buSzPts val="3200"/>
              <a:buFont typeface="Avenir"/>
              <a:buNone/>
              <a:defRPr sz="3200" b="0" i="0">
                <a:solidFill>
                  <a:srgbClr val="003667"/>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3F3F3F"/>
              </a:buClr>
              <a:buSzPts val="2800"/>
              <a:buChar char="•"/>
              <a:defRPr>
                <a:solidFill>
                  <a:srgbClr val="3F3F3F"/>
                </a:solidFill>
                <a:latin typeface="Helvetica Neue"/>
                <a:ea typeface="Helvetica Neue"/>
                <a:cs typeface="Helvetica Neue"/>
                <a:sym typeface="Helvetica Neue"/>
              </a:defRPr>
            </a:lvl1pPr>
            <a:lvl2pPr marL="914400" lvl="1" indent="-381000" algn="l">
              <a:lnSpc>
                <a:spcPct val="90000"/>
              </a:lnSpc>
              <a:spcBef>
                <a:spcPts val="500"/>
              </a:spcBef>
              <a:spcAft>
                <a:spcPts val="0"/>
              </a:spcAft>
              <a:buClr>
                <a:srgbClr val="3F3F3F"/>
              </a:buClr>
              <a:buSzPts val="2400"/>
              <a:buChar char="•"/>
              <a:defRPr>
                <a:solidFill>
                  <a:srgbClr val="3F3F3F"/>
                </a:solidFill>
                <a:latin typeface="Helvetica Neue"/>
                <a:ea typeface="Helvetica Neue"/>
                <a:cs typeface="Helvetica Neue"/>
                <a:sym typeface="Helvetica Neue"/>
              </a:defRPr>
            </a:lvl2pPr>
            <a:lvl3pPr marL="1371600" lvl="2" indent="-355600" algn="l">
              <a:lnSpc>
                <a:spcPct val="90000"/>
              </a:lnSpc>
              <a:spcBef>
                <a:spcPts val="500"/>
              </a:spcBef>
              <a:spcAft>
                <a:spcPts val="0"/>
              </a:spcAft>
              <a:buClr>
                <a:srgbClr val="3F3F3F"/>
              </a:buClr>
              <a:buSzPts val="2000"/>
              <a:buChar char="•"/>
              <a:defRPr>
                <a:solidFill>
                  <a:srgbClr val="3F3F3F"/>
                </a:solidFill>
                <a:latin typeface="Helvetica Neue"/>
                <a:ea typeface="Helvetica Neue"/>
                <a:cs typeface="Helvetica Neue"/>
                <a:sym typeface="Helvetica Neue"/>
              </a:defRPr>
            </a:lvl3pPr>
            <a:lvl4pPr marL="1828800" lvl="3" indent="-342900" algn="l">
              <a:lnSpc>
                <a:spcPct val="90000"/>
              </a:lnSpc>
              <a:spcBef>
                <a:spcPts val="500"/>
              </a:spcBef>
              <a:spcAft>
                <a:spcPts val="0"/>
              </a:spcAft>
              <a:buClr>
                <a:srgbClr val="3F3F3F"/>
              </a:buClr>
              <a:buSzPts val="1800"/>
              <a:buChar char="•"/>
              <a:defRPr>
                <a:solidFill>
                  <a:srgbClr val="3F3F3F"/>
                </a:solidFill>
                <a:latin typeface="Helvetica Neue"/>
                <a:ea typeface="Helvetica Neue"/>
                <a:cs typeface="Helvetica Neue"/>
                <a:sym typeface="Helvetica Neue"/>
              </a:defRPr>
            </a:lvl4pPr>
            <a:lvl5pPr marL="2286000" lvl="4" indent="-342900" algn="l">
              <a:lnSpc>
                <a:spcPct val="90000"/>
              </a:lnSpc>
              <a:spcBef>
                <a:spcPts val="500"/>
              </a:spcBef>
              <a:spcAft>
                <a:spcPts val="0"/>
              </a:spcAft>
              <a:buClr>
                <a:srgbClr val="3F3F3F"/>
              </a:buClr>
              <a:buSzPts val="1800"/>
              <a:buChar char="•"/>
              <a:defRPr>
                <a:solidFill>
                  <a:srgbClr val="3F3F3F"/>
                </a:solidFill>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17" descr="A logo for a forum&#10;&#10;Description automatically generated"/>
          <p:cNvPicPr preferRelativeResize="0"/>
          <p:nvPr/>
        </p:nvPicPr>
        <p:blipFill rotWithShape="1">
          <a:blip r:embed="rId2">
            <a:alphaModFix/>
          </a:blip>
          <a:srcRect/>
          <a:stretch/>
        </p:blipFill>
        <p:spPr>
          <a:xfrm>
            <a:off x="7956549" y="348456"/>
            <a:ext cx="3594100" cy="1358900"/>
          </a:xfrm>
          <a:prstGeom prst="rect">
            <a:avLst/>
          </a:prstGeom>
          <a:noFill/>
          <a:ln>
            <a:noFill/>
          </a:ln>
        </p:spPr>
      </p:pic>
    </p:spTree>
    <p:extLst>
      <p:ext uri="{BB962C8B-B14F-4D97-AF65-F5344CB8AC3E}">
        <p14:creationId xmlns:p14="http://schemas.microsoft.com/office/powerpoint/2010/main" val="3884717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6638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2819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79634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65266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93790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09139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4138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95975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39223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3199817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microsoft.com/office/2018/10/relationships/comments" Target="../comments/modernComment_151_815E7EAB.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mailto:Kristen.Fox@bhef.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mailto:Candace.Williams@bhef.com" TargetMode="External"/><Relationship Id="rId4" Type="http://schemas.openxmlformats.org/officeDocument/2006/relationships/hyperlink" Target="mailto:Jennifer.Thornton@bhef.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2C_AD606B1E.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rot="7878210">
            <a:off x="11493494" y="6096449"/>
            <a:ext cx="167256" cy="155656"/>
          </a:xfrm>
          <a:prstGeom prst="halfFrame">
            <a:avLst>
              <a:gd name="adj1" fmla="val 33333"/>
              <a:gd name="adj2" fmla="val 33333"/>
            </a:avLst>
          </a:prstGeom>
          <a:solidFill>
            <a:srgbClr val="FFC20C"/>
          </a:solidFill>
          <a:ln w="12700" cap="flat" cmpd="sng">
            <a:solidFill>
              <a:srgbClr val="FFC2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89" name="Google Shape;89;p1"/>
          <p:cNvCxnSpPr/>
          <p:nvPr/>
        </p:nvCxnSpPr>
        <p:spPr>
          <a:xfrm>
            <a:off x="9737040" y="6174278"/>
            <a:ext cx="1746081" cy="0"/>
          </a:xfrm>
          <a:prstGeom prst="straightConnector1">
            <a:avLst/>
          </a:prstGeom>
          <a:noFill/>
          <a:ln w="76200" cap="rnd" cmpd="sng">
            <a:solidFill>
              <a:srgbClr val="FFC20C"/>
            </a:solidFill>
            <a:prstDash val="dot"/>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4"/>
          <p:cNvSpPr/>
          <p:nvPr/>
        </p:nvSpPr>
        <p:spPr>
          <a:xfrm>
            <a:off x="347870" y="374170"/>
            <a:ext cx="1858617" cy="49695"/>
          </a:xfrm>
          <a:prstGeom prst="rect">
            <a:avLst/>
          </a:prstGeom>
          <a:solidFill>
            <a:srgbClr val="193260"/>
          </a:solidFill>
          <a:ln w="19050" cap="flat" cmpd="sng">
            <a:solidFill>
              <a:srgbClr val="1932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 name="Google Shape;298;p14"/>
          <p:cNvSpPr/>
          <p:nvPr/>
        </p:nvSpPr>
        <p:spPr>
          <a:xfrm>
            <a:off x="2395331" y="374169"/>
            <a:ext cx="7401338" cy="49695"/>
          </a:xfrm>
          <a:prstGeom prst="rect">
            <a:avLst/>
          </a:prstGeom>
          <a:solidFill>
            <a:srgbClr val="4590B8"/>
          </a:solidFill>
          <a:ln w="19050" cap="flat" cmpd="sng">
            <a:solidFill>
              <a:srgbClr val="4590B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 name="Google Shape;299;p14"/>
          <p:cNvSpPr/>
          <p:nvPr/>
        </p:nvSpPr>
        <p:spPr>
          <a:xfrm>
            <a:off x="9912629" y="374169"/>
            <a:ext cx="1858617" cy="49695"/>
          </a:xfrm>
          <a:prstGeom prst="rect">
            <a:avLst/>
          </a:prstGeom>
          <a:solidFill>
            <a:srgbClr val="D0D0D0"/>
          </a:solidFill>
          <a:ln w="19050" cap="flat" cmpd="sng">
            <a:solidFill>
              <a:srgbClr val="D0D0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 name="Google Shape;300;p14"/>
          <p:cNvSpPr txBox="1"/>
          <p:nvPr/>
        </p:nvSpPr>
        <p:spPr>
          <a:xfrm>
            <a:off x="1599205" y="2513405"/>
            <a:ext cx="8739725" cy="1077178"/>
          </a:xfrm>
          <a:prstGeom prst="rect">
            <a:avLst/>
          </a:prstGeom>
          <a:noFill/>
          <a:ln>
            <a:noFill/>
          </a:ln>
        </p:spPr>
        <p:txBody>
          <a:bodyPr spcFirstLastPara="1" wrap="square" lIns="91425" tIns="45700" rIns="91425" bIns="45700" anchor="t" anchorCtr="0">
            <a:spAutoFit/>
          </a:bodyPr>
          <a:lstStyle/>
          <a:p>
            <a:pPr lvl="0" algn="ctr">
              <a:buClr>
                <a:schemeClr val="lt2"/>
              </a:buClr>
              <a:buSzPts val="2000"/>
            </a:pPr>
            <a:r>
              <a:rPr lang="en-US" sz="3200" i="1">
                <a:solidFill>
                  <a:srgbClr val="4590B8"/>
                </a:solidFill>
                <a:latin typeface="Avenir"/>
                <a:ea typeface="Avenir"/>
                <a:cs typeface="Avenir"/>
              </a:rPr>
              <a:t>Employer Factors that Influence </a:t>
            </a:r>
          </a:p>
          <a:p>
            <a:pPr lvl="0" algn="ctr">
              <a:buClr>
                <a:schemeClr val="lt2"/>
              </a:buClr>
              <a:buSzPts val="2000"/>
            </a:pPr>
            <a:r>
              <a:rPr lang="en-US" sz="3200" i="1">
                <a:solidFill>
                  <a:srgbClr val="4590B8"/>
                </a:solidFill>
                <a:latin typeface="Avenir"/>
                <a:ea typeface="Avenir"/>
                <a:cs typeface="Avenir"/>
              </a:rPr>
              <a:t>Internship Availability and Quality</a:t>
            </a:r>
            <a:endParaRPr sz="3200" i="1">
              <a:solidFill>
                <a:srgbClr val="4590B8"/>
              </a:solidFill>
              <a:latin typeface="Avenir"/>
              <a:ea typeface="Avenir"/>
              <a:cs typeface="Avenir"/>
              <a:sym typeface="Avenir"/>
            </a:endParaRPr>
          </a:p>
        </p:txBody>
      </p:sp>
      <p:pic>
        <p:nvPicPr>
          <p:cNvPr id="303" name="Google Shape;303;p14" descr="A logo for a forum&#10;&#10;Description automatically generated"/>
          <p:cNvPicPr preferRelativeResize="0"/>
          <p:nvPr/>
        </p:nvPicPr>
        <p:blipFill rotWithShape="1">
          <a:blip r:embed="rId3">
            <a:alphaModFix/>
          </a:blip>
          <a:srcRect/>
          <a:stretch/>
        </p:blipFill>
        <p:spPr>
          <a:xfrm>
            <a:off x="4172017" y="5039871"/>
            <a:ext cx="3594100" cy="1358900"/>
          </a:xfrm>
          <a:prstGeom prst="rect">
            <a:avLst/>
          </a:prstGeom>
          <a:noFill/>
          <a:ln>
            <a:noFill/>
          </a:ln>
        </p:spPr>
      </p:pic>
    </p:spTree>
    <p:extLst>
      <p:ext uri="{BB962C8B-B14F-4D97-AF65-F5344CB8AC3E}">
        <p14:creationId xmlns:p14="http://schemas.microsoft.com/office/powerpoint/2010/main" val="3352490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2" name="Rectangle 31">
            <a:extLst>
              <a:ext uri="{FF2B5EF4-FFF2-40B4-BE49-F238E27FC236}">
                <a16:creationId xmlns:a16="http://schemas.microsoft.com/office/drawing/2014/main" id="{00DDC191-71E1-CA03-AA5C-E1A976D122AD}"/>
              </a:ext>
            </a:extLst>
          </p:cNvPr>
          <p:cNvSpPr/>
          <p:nvPr/>
        </p:nvSpPr>
        <p:spPr>
          <a:xfrm>
            <a:off x="7874000" y="2109298"/>
            <a:ext cx="3490147" cy="432740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C114FCD-441F-C87C-E6AB-BDD04EF5775E}"/>
              </a:ext>
            </a:extLst>
          </p:cNvPr>
          <p:cNvSpPr/>
          <p:nvPr/>
        </p:nvSpPr>
        <p:spPr>
          <a:xfrm>
            <a:off x="4233334" y="2109298"/>
            <a:ext cx="3490147" cy="432740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8C9BD65-6F91-5446-CD6C-42E1D372ED98}"/>
              </a:ext>
            </a:extLst>
          </p:cNvPr>
          <p:cNvSpPr/>
          <p:nvPr/>
        </p:nvSpPr>
        <p:spPr>
          <a:xfrm>
            <a:off x="564445" y="2109298"/>
            <a:ext cx="3490147" cy="432740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89580FF-92AE-9DB5-9DD0-36EC70D20912}"/>
              </a:ext>
            </a:extLst>
          </p:cNvPr>
          <p:cNvSpPr txBox="1"/>
          <p:nvPr/>
        </p:nvSpPr>
        <p:spPr>
          <a:xfrm>
            <a:off x="380482" y="1492498"/>
            <a:ext cx="12233366" cy="615553"/>
          </a:xfrm>
          <a:prstGeom prst="rect">
            <a:avLst/>
          </a:prstGeom>
          <a:noFill/>
        </p:spPr>
        <p:txBody>
          <a:bodyPr wrap="square" lIns="91440" tIns="45720" rIns="91440" bIns="45720" rtlCol="0" anchor="t">
            <a:spAutoFit/>
          </a:bodyPr>
          <a:lstStyle/>
          <a:p>
            <a:r>
              <a:rPr lang="en-US" sz="1800">
                <a:latin typeface="Calibri"/>
                <a:ea typeface="Calibri"/>
                <a:cs typeface="Calibri"/>
              </a:rPr>
              <a:t>Employers are exploring alternatives to the “traditional” on-site, summer/semester-based program.</a:t>
            </a:r>
          </a:p>
          <a:p>
            <a:pPr marL="285750" indent="-285750">
              <a:buFont typeface="Arial" panose="020B0604020202020204" pitchFamily="34" charset="0"/>
              <a:buChar char="•"/>
            </a:pPr>
            <a:endParaRPr lang="en-US" sz="1600">
              <a:latin typeface="Calibri"/>
              <a:ea typeface="Calibri"/>
              <a:cs typeface="Calibri"/>
            </a:endParaRPr>
          </a:p>
        </p:txBody>
      </p:sp>
      <p:sp>
        <p:nvSpPr>
          <p:cNvPr id="8" name="TextBox 7"/>
          <p:cNvSpPr txBox="1"/>
          <p:nvPr/>
        </p:nvSpPr>
        <p:spPr>
          <a:xfrm>
            <a:off x="4183869" y="6605436"/>
            <a:ext cx="8008131" cy="253916"/>
          </a:xfrm>
          <a:prstGeom prst="rect">
            <a:avLst/>
          </a:prstGeom>
          <a:noFill/>
        </p:spPr>
        <p:txBody>
          <a:bodyPr wrap="square" lIns="91440" tIns="45720" rIns="91440" bIns="45720" rtlCol="0" anchor="t">
            <a:spAutoFit/>
          </a:bodyPr>
          <a:lstStyle/>
          <a:p>
            <a:r>
              <a:rPr lang="en-US" sz="1050" b="1" dirty="0">
                <a:latin typeface="Calibri"/>
                <a:ea typeface="Calibri"/>
                <a:cs typeface="Calibri"/>
              </a:rPr>
              <a:t>Source: </a:t>
            </a:r>
            <a:r>
              <a:rPr lang="en-US" sz="1050" dirty="0">
                <a:latin typeface="Calibri"/>
                <a:ea typeface="Calibri"/>
                <a:cs typeface="Calibri"/>
              </a:rPr>
              <a:t>BHEF. 2024. </a:t>
            </a:r>
            <a:r>
              <a:rPr lang="en-US" sz="1050" i="1" dirty="0">
                <a:latin typeface="Calibri"/>
                <a:ea typeface="Calibri"/>
                <a:cs typeface="Calibri"/>
              </a:rPr>
              <a:t>Expanding Internships Harnessing Employer Insights to Boost Opportunity and Enhance Learning</a:t>
            </a:r>
            <a:r>
              <a:rPr lang="en-US" sz="1050" dirty="0">
                <a:latin typeface="Calibri"/>
                <a:ea typeface="Calibri"/>
                <a:cs typeface="Calibri"/>
              </a:rPr>
              <a:t>, </a:t>
            </a:r>
            <a:r>
              <a:rPr lang="en-US" sz="1050" b="1" dirty="0">
                <a:latin typeface="Calibri"/>
                <a:ea typeface="Calibri"/>
                <a:cs typeface="Calibri"/>
              </a:rPr>
              <a:t>Figure</a:t>
            </a:r>
            <a:r>
              <a:rPr lang="en-US" sz="1050" dirty="0">
                <a:latin typeface="Calibri"/>
                <a:ea typeface="Calibri"/>
                <a:cs typeface="Calibri"/>
              </a:rPr>
              <a:t> </a:t>
            </a:r>
            <a:r>
              <a:rPr lang="en-US" sz="1050" b="1" dirty="0">
                <a:latin typeface="Calibri"/>
                <a:ea typeface="Calibri"/>
                <a:cs typeface="Calibri"/>
              </a:rPr>
              <a:t>13</a:t>
            </a:r>
            <a:r>
              <a:rPr lang="en-US" sz="1050" dirty="0">
                <a:latin typeface="Calibri"/>
                <a:ea typeface="Calibri"/>
                <a:cs typeface="Calibri"/>
              </a:rPr>
              <a:t>. N=2,036.</a:t>
            </a:r>
            <a:endParaRPr lang="en-US" sz="1050" dirty="0">
              <a:latin typeface="Calibri" panose="020F0502020204030204" pitchFamily="34" charset="0"/>
              <a:ea typeface="Calibri" panose="020F0502020204030204" pitchFamily="34" charset="0"/>
              <a:cs typeface="Calibri" panose="020F0502020204030204" pitchFamily="34" charset="0"/>
            </a:endParaRPr>
          </a:p>
        </p:txBody>
      </p:sp>
      <p:sp>
        <p:nvSpPr>
          <p:cNvPr id="10" name="Google Shape;148;p5"/>
          <p:cNvSpPr txBox="1">
            <a:spLocks noGrp="1"/>
          </p:cNvSpPr>
          <p:nvPr>
            <p:ph type="title"/>
          </p:nvPr>
        </p:nvSpPr>
        <p:spPr>
          <a:xfrm>
            <a:off x="316872" y="175002"/>
            <a:ext cx="8057584" cy="1325563"/>
          </a:xfrm>
          <a:prstGeom prst="rect">
            <a:avLst/>
          </a:prstGeom>
          <a:noFill/>
          <a:ln>
            <a:noFill/>
          </a:ln>
        </p:spPr>
        <p:txBody>
          <a:bodyPr spcFirstLastPara="1" wrap="square" lIns="91425" tIns="45700" rIns="91425" bIns="45700" anchor="ctr" anchorCtr="0">
            <a:noAutofit/>
          </a:bodyPr>
          <a:lstStyle/>
          <a:p>
            <a:pPr lvl="0"/>
            <a:r>
              <a:rPr lang="en-US">
                <a:latin typeface="Calibri" panose="020F0502020204030204" pitchFamily="34" charset="0"/>
                <a:ea typeface="Calibri" panose="020F0502020204030204" pitchFamily="34" charset="0"/>
                <a:cs typeface="Calibri" panose="020F0502020204030204" pitchFamily="34" charset="0"/>
                <a:sym typeface="Lato"/>
              </a:rPr>
              <a:t>Employers offer range of internship structures, a choice that influences their supply</a:t>
            </a:r>
            <a:endParaRPr>
              <a:latin typeface="Calibri" panose="020F0502020204030204" pitchFamily="34" charset="0"/>
              <a:ea typeface="Calibri" panose="020F0502020204030204" pitchFamily="34" charset="0"/>
              <a:cs typeface="Calibri" panose="020F0502020204030204" pitchFamily="34" charset="0"/>
              <a:sym typeface="Lato"/>
            </a:endParaRPr>
          </a:p>
        </p:txBody>
      </p:sp>
      <p:sp>
        <p:nvSpPr>
          <p:cNvPr id="9" name="TextBox 8">
            <a:extLst>
              <a:ext uri="{FF2B5EF4-FFF2-40B4-BE49-F238E27FC236}">
                <a16:creationId xmlns:a16="http://schemas.microsoft.com/office/drawing/2014/main" id="{74E2C703-65C7-EBD8-048C-59132075020C}"/>
              </a:ext>
            </a:extLst>
          </p:cNvPr>
          <p:cNvSpPr txBox="1"/>
          <p:nvPr/>
        </p:nvSpPr>
        <p:spPr>
          <a:xfrm>
            <a:off x="566326" y="2111182"/>
            <a:ext cx="34863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a:latin typeface="Calibri"/>
                <a:ea typeface="Calibri"/>
                <a:cs typeface="Calibri"/>
              </a:rPr>
              <a:t>​</a:t>
            </a:r>
            <a:r>
              <a:rPr lang="en-US" sz="1800" b="1">
                <a:latin typeface="Calibri"/>
                <a:ea typeface="Calibri"/>
                <a:cs typeface="Calibri"/>
              </a:rPr>
              <a:t>Intensity</a:t>
            </a:r>
            <a:endParaRPr lang="en-US" sz="1800">
              <a:latin typeface="Calibri"/>
              <a:ea typeface="Calibri"/>
              <a:cs typeface="Calibri"/>
            </a:endParaRPr>
          </a:p>
        </p:txBody>
      </p:sp>
      <p:sp>
        <p:nvSpPr>
          <p:cNvPr id="21" name="TextBox 20">
            <a:extLst>
              <a:ext uri="{FF2B5EF4-FFF2-40B4-BE49-F238E27FC236}">
                <a16:creationId xmlns:a16="http://schemas.microsoft.com/office/drawing/2014/main" id="{BE2C2D7E-25BD-F7CC-161F-759EDF05B966}"/>
              </a:ext>
            </a:extLst>
          </p:cNvPr>
          <p:cNvSpPr txBox="1"/>
          <p:nvPr/>
        </p:nvSpPr>
        <p:spPr>
          <a:xfrm>
            <a:off x="614486" y="4001495"/>
            <a:ext cx="3389992" cy="276999"/>
          </a:xfrm>
          <a:prstGeom prst="rect">
            <a:avLst/>
          </a:prstGeom>
          <a:noFill/>
        </p:spPr>
        <p:txBody>
          <a:bodyPr wrap="square" lIns="91440" tIns="45720" rIns="91440" bIns="45720" rtlCol="0" anchor="t">
            <a:spAutoFit/>
          </a:bodyPr>
          <a:lstStyle/>
          <a:p>
            <a:r>
              <a:rPr lang="en-US" sz="1200" b="1" i="1" dirty="0">
                <a:latin typeface="Calibri"/>
                <a:ea typeface="Calibri"/>
                <a:cs typeface="Calibri"/>
              </a:rPr>
              <a:t>Share of employers-with-internships, by duration</a:t>
            </a:r>
          </a:p>
        </p:txBody>
      </p:sp>
      <p:sp>
        <p:nvSpPr>
          <p:cNvPr id="23" name="TextBox 22">
            <a:extLst>
              <a:ext uri="{FF2B5EF4-FFF2-40B4-BE49-F238E27FC236}">
                <a16:creationId xmlns:a16="http://schemas.microsoft.com/office/drawing/2014/main" id="{D84AB264-81B9-3D09-36EC-C1A0CD3D4310}"/>
              </a:ext>
            </a:extLst>
          </p:cNvPr>
          <p:cNvSpPr txBox="1"/>
          <p:nvPr/>
        </p:nvSpPr>
        <p:spPr>
          <a:xfrm>
            <a:off x="650993" y="2506292"/>
            <a:ext cx="330764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rPr>
              <a:t>Low-intensity (micro) internships often occur as a </a:t>
            </a:r>
            <a:r>
              <a:rPr lang="en-US" i="1">
                <a:latin typeface="Calibri"/>
              </a:rPr>
              <a:t>supplement</a:t>
            </a:r>
            <a:r>
              <a:rPr lang="en-US">
                <a:latin typeface="Calibri"/>
              </a:rPr>
              <a:t> to more intensive opportunities, while high-intensity (year-long) placements can serve as stand-alone opportunities that provide enough time for engagement, teamwork, and projects.</a:t>
            </a:r>
            <a:r>
              <a:rPr lang="en-US">
                <a:latin typeface="Calibri"/>
                <a:ea typeface="Calibri"/>
                <a:cs typeface="Calibri"/>
              </a:rPr>
              <a:t>​</a:t>
            </a:r>
            <a:endParaRPr lang="en-US"/>
          </a:p>
        </p:txBody>
      </p:sp>
      <p:sp>
        <p:nvSpPr>
          <p:cNvPr id="11" name="TextBox 10">
            <a:extLst>
              <a:ext uri="{FF2B5EF4-FFF2-40B4-BE49-F238E27FC236}">
                <a16:creationId xmlns:a16="http://schemas.microsoft.com/office/drawing/2014/main" id="{FB2288CB-1FF1-3BD9-B306-71A1312EDC92}"/>
              </a:ext>
            </a:extLst>
          </p:cNvPr>
          <p:cNvSpPr txBox="1"/>
          <p:nvPr/>
        </p:nvSpPr>
        <p:spPr>
          <a:xfrm>
            <a:off x="4178769" y="2111182"/>
            <a:ext cx="34863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latin typeface="Calibri"/>
                <a:ea typeface="Calibri"/>
                <a:cs typeface="Calibri"/>
              </a:rPr>
              <a:t>Setting</a:t>
            </a:r>
            <a:endParaRPr lang="en-US" sz="1800">
              <a:latin typeface="Calibri"/>
              <a:ea typeface="Calibri"/>
              <a:cs typeface="Calibri"/>
            </a:endParaRPr>
          </a:p>
        </p:txBody>
      </p:sp>
      <p:sp>
        <p:nvSpPr>
          <p:cNvPr id="18" name="TextBox 17">
            <a:extLst>
              <a:ext uri="{FF2B5EF4-FFF2-40B4-BE49-F238E27FC236}">
                <a16:creationId xmlns:a16="http://schemas.microsoft.com/office/drawing/2014/main" id="{242C0A07-6D84-91CD-9C32-051BB8F23A5F}"/>
              </a:ext>
            </a:extLst>
          </p:cNvPr>
          <p:cNvSpPr txBox="1"/>
          <p:nvPr/>
        </p:nvSpPr>
        <p:spPr>
          <a:xfrm>
            <a:off x="4281491" y="3999614"/>
            <a:ext cx="3286512" cy="276999"/>
          </a:xfrm>
          <a:prstGeom prst="rect">
            <a:avLst/>
          </a:prstGeom>
          <a:noFill/>
        </p:spPr>
        <p:txBody>
          <a:bodyPr wrap="square" lIns="91440" tIns="45720" rIns="91440" bIns="45720" rtlCol="0" anchor="t">
            <a:spAutoFit/>
          </a:bodyPr>
          <a:lstStyle/>
          <a:p>
            <a:r>
              <a:rPr lang="en-US" sz="1200" b="1" i="1" dirty="0">
                <a:latin typeface="Calibri"/>
                <a:ea typeface="Calibri"/>
                <a:cs typeface="Calibri"/>
              </a:rPr>
              <a:t>Share of employers-with-internships, by location </a:t>
            </a:r>
          </a:p>
        </p:txBody>
      </p:sp>
      <p:sp>
        <p:nvSpPr>
          <p:cNvPr id="25" name="TextBox 24">
            <a:extLst>
              <a:ext uri="{FF2B5EF4-FFF2-40B4-BE49-F238E27FC236}">
                <a16:creationId xmlns:a16="http://schemas.microsoft.com/office/drawing/2014/main" id="{1CB60D62-AEE5-FC2D-1446-7ACC01D92F32}"/>
              </a:ext>
            </a:extLst>
          </p:cNvPr>
          <p:cNvSpPr txBox="1"/>
          <p:nvPr/>
        </p:nvSpPr>
        <p:spPr>
          <a:xfrm>
            <a:off x="4329289" y="2478070"/>
            <a:ext cx="339231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rPr>
              <a:t>Employers often look for new hires with experience in their work setting. Employers were mixed on the utility of offering internships fully-online, with some noting the difficulty of managing and engaging a short-term virtual employee.</a:t>
            </a:r>
            <a:r>
              <a:rPr lang="en-US">
                <a:latin typeface="Calibri"/>
                <a:ea typeface="Calibri"/>
                <a:cs typeface="Calibri"/>
              </a:rPr>
              <a:t>​</a:t>
            </a:r>
            <a:endParaRPr lang="en-US"/>
          </a:p>
        </p:txBody>
      </p:sp>
      <p:sp>
        <p:nvSpPr>
          <p:cNvPr id="13" name="TextBox 12">
            <a:extLst>
              <a:ext uri="{FF2B5EF4-FFF2-40B4-BE49-F238E27FC236}">
                <a16:creationId xmlns:a16="http://schemas.microsoft.com/office/drawing/2014/main" id="{6698B42A-65F4-C1E2-5AB0-674F14ACAC01}"/>
              </a:ext>
            </a:extLst>
          </p:cNvPr>
          <p:cNvSpPr txBox="1"/>
          <p:nvPr/>
        </p:nvSpPr>
        <p:spPr>
          <a:xfrm>
            <a:off x="7875879" y="2111180"/>
            <a:ext cx="34863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latin typeface="Calibri"/>
                <a:ea typeface="Calibri"/>
                <a:cs typeface="Calibri"/>
              </a:rPr>
              <a:t>Funding</a:t>
            </a:r>
            <a:endParaRPr lang="en-US" sz="1800">
              <a:latin typeface="Calibri"/>
              <a:ea typeface="Calibri"/>
              <a:cs typeface="Calibri"/>
            </a:endParaRPr>
          </a:p>
        </p:txBody>
      </p:sp>
      <p:sp>
        <p:nvSpPr>
          <p:cNvPr id="15" name="TextBox 14">
            <a:extLst>
              <a:ext uri="{FF2B5EF4-FFF2-40B4-BE49-F238E27FC236}">
                <a16:creationId xmlns:a16="http://schemas.microsoft.com/office/drawing/2014/main" id="{C5198761-CFB0-8911-0BD8-C68125E559C2}"/>
              </a:ext>
            </a:extLst>
          </p:cNvPr>
          <p:cNvSpPr txBox="1"/>
          <p:nvPr/>
        </p:nvSpPr>
        <p:spPr>
          <a:xfrm>
            <a:off x="7912751" y="3999615"/>
            <a:ext cx="3418216" cy="276999"/>
          </a:xfrm>
          <a:prstGeom prst="rect">
            <a:avLst/>
          </a:prstGeom>
          <a:noFill/>
        </p:spPr>
        <p:txBody>
          <a:bodyPr wrap="square" lIns="91440" tIns="45720" rIns="91440" bIns="45720" rtlCol="0" anchor="t">
            <a:spAutoFit/>
          </a:bodyPr>
          <a:lstStyle/>
          <a:p>
            <a:r>
              <a:rPr lang="en-US" sz="1200" b="1" i="1" dirty="0">
                <a:latin typeface="Calibri"/>
                <a:ea typeface="Calibri"/>
                <a:cs typeface="Calibri"/>
              </a:rPr>
              <a:t>Share of employers-with-internships, by funding</a:t>
            </a:r>
          </a:p>
        </p:txBody>
      </p:sp>
      <p:sp>
        <p:nvSpPr>
          <p:cNvPr id="26" name="TextBox 25">
            <a:extLst>
              <a:ext uri="{FF2B5EF4-FFF2-40B4-BE49-F238E27FC236}">
                <a16:creationId xmlns:a16="http://schemas.microsoft.com/office/drawing/2014/main" id="{B54AD324-2434-2D37-5D5C-028609B0C4BE}"/>
              </a:ext>
            </a:extLst>
          </p:cNvPr>
          <p:cNvSpPr txBox="1"/>
          <p:nvPr/>
        </p:nvSpPr>
        <p:spPr>
          <a:xfrm>
            <a:off x="7875882" y="2515699"/>
            <a:ext cx="324179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rPr>
              <a:t>90% of employers pay their interns, with most financing coming from internal sources. About one in four employers (27%) used some amount of external funding to support their internships, with 7% of relying </a:t>
            </a:r>
            <a:r>
              <a:rPr lang="en-US" i="1">
                <a:latin typeface="Calibri"/>
              </a:rPr>
              <a:t>solely </a:t>
            </a:r>
            <a:r>
              <a:rPr lang="en-US">
                <a:latin typeface="Calibri"/>
              </a:rPr>
              <a:t>on a third-party. </a:t>
            </a:r>
            <a:r>
              <a:rPr lang="en-US">
                <a:latin typeface="Calibri"/>
                <a:ea typeface="Calibri"/>
                <a:cs typeface="Calibri"/>
              </a:rPr>
              <a:t>​</a:t>
            </a:r>
            <a:endParaRPr lang="en-US"/>
          </a:p>
        </p:txBody>
      </p:sp>
      <p:pic>
        <p:nvPicPr>
          <p:cNvPr id="33" name="Picture 32" descr="A blue rectangles with text&#10;&#10;Description automatically generated">
            <a:extLst>
              <a:ext uri="{FF2B5EF4-FFF2-40B4-BE49-F238E27FC236}">
                <a16:creationId xmlns:a16="http://schemas.microsoft.com/office/drawing/2014/main" id="{12F8B04E-8CEB-7808-D136-9F7A343D2D0A}"/>
              </a:ext>
            </a:extLst>
          </p:cNvPr>
          <p:cNvPicPr>
            <a:picLocks noChangeAspect="1"/>
          </p:cNvPicPr>
          <p:nvPr/>
        </p:nvPicPr>
        <p:blipFill>
          <a:blip r:embed="rId3"/>
          <a:stretch>
            <a:fillRect/>
          </a:stretch>
        </p:blipFill>
        <p:spPr>
          <a:xfrm>
            <a:off x="832634" y="4285447"/>
            <a:ext cx="2970997" cy="1555445"/>
          </a:xfrm>
          <a:prstGeom prst="rect">
            <a:avLst/>
          </a:prstGeom>
        </p:spPr>
      </p:pic>
      <p:pic>
        <p:nvPicPr>
          <p:cNvPr id="34" name="Picture 33">
            <a:extLst>
              <a:ext uri="{FF2B5EF4-FFF2-40B4-BE49-F238E27FC236}">
                <a16:creationId xmlns:a16="http://schemas.microsoft.com/office/drawing/2014/main" id="{30965D64-44F7-8999-5F9D-1305E5A3A961}"/>
              </a:ext>
            </a:extLst>
          </p:cNvPr>
          <p:cNvPicPr>
            <a:picLocks noChangeAspect="1"/>
          </p:cNvPicPr>
          <p:nvPr/>
        </p:nvPicPr>
        <p:blipFill>
          <a:blip r:embed="rId4"/>
          <a:stretch>
            <a:fillRect/>
          </a:stretch>
        </p:blipFill>
        <p:spPr>
          <a:xfrm>
            <a:off x="4597420" y="4454831"/>
            <a:ext cx="2859451" cy="1381929"/>
          </a:xfrm>
          <a:prstGeom prst="rect">
            <a:avLst/>
          </a:prstGeom>
        </p:spPr>
      </p:pic>
      <p:pic>
        <p:nvPicPr>
          <p:cNvPr id="35" name="Picture 34" descr="A screenshot of a graph&#10;&#10;Description automatically generated">
            <a:extLst>
              <a:ext uri="{FF2B5EF4-FFF2-40B4-BE49-F238E27FC236}">
                <a16:creationId xmlns:a16="http://schemas.microsoft.com/office/drawing/2014/main" id="{ED96411E-B4BD-5D29-FE38-FBA6DC403EFF}"/>
              </a:ext>
            </a:extLst>
          </p:cNvPr>
          <p:cNvPicPr>
            <a:picLocks noChangeAspect="1"/>
          </p:cNvPicPr>
          <p:nvPr/>
        </p:nvPicPr>
        <p:blipFill>
          <a:blip r:embed="rId5"/>
          <a:stretch>
            <a:fillRect/>
          </a:stretch>
        </p:blipFill>
        <p:spPr>
          <a:xfrm>
            <a:off x="8626379" y="4281717"/>
            <a:ext cx="2091025" cy="2031121"/>
          </a:xfrm>
          <a:prstGeom prst="rect">
            <a:avLst/>
          </a:prstGeom>
        </p:spPr>
      </p:pic>
    </p:spTree>
    <p:extLst>
      <p:ext uri="{BB962C8B-B14F-4D97-AF65-F5344CB8AC3E}">
        <p14:creationId xmlns:p14="http://schemas.microsoft.com/office/powerpoint/2010/main" val="697764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5" name="Rectangle 4">
            <a:extLst>
              <a:ext uri="{FF2B5EF4-FFF2-40B4-BE49-F238E27FC236}">
                <a16:creationId xmlns:a16="http://schemas.microsoft.com/office/drawing/2014/main" id="{B351090C-38E9-8378-373F-86619DF5B50E}"/>
              </a:ext>
            </a:extLst>
          </p:cNvPr>
          <p:cNvSpPr/>
          <p:nvPr/>
        </p:nvSpPr>
        <p:spPr>
          <a:xfrm>
            <a:off x="747889" y="1495777"/>
            <a:ext cx="4557888" cy="4995333"/>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60887" y="6605436"/>
            <a:ext cx="7131113" cy="253916"/>
          </a:xfrm>
          <a:prstGeom prst="rect">
            <a:avLst/>
          </a:prstGeom>
          <a:noFill/>
        </p:spPr>
        <p:txBody>
          <a:bodyPr wrap="square" lIns="91440" tIns="45720" rIns="91440" bIns="45720" rtlCol="0" anchor="t">
            <a:spAutoFit/>
          </a:bodyPr>
          <a:lstStyle/>
          <a:p>
            <a:r>
              <a:rPr lang="en-US" sz="1050" b="1" dirty="0">
                <a:latin typeface="Calibri"/>
                <a:ea typeface="Calibri"/>
                <a:cs typeface="Calibri"/>
              </a:rPr>
              <a:t>Source: </a:t>
            </a:r>
            <a:r>
              <a:rPr lang="en-US" sz="1050" dirty="0">
                <a:latin typeface="Calibri"/>
                <a:ea typeface="Calibri"/>
                <a:cs typeface="Calibri"/>
              </a:rPr>
              <a:t>BHEF. 2024. </a:t>
            </a:r>
            <a:r>
              <a:rPr lang="en-US" sz="1050" i="1" dirty="0">
                <a:latin typeface="Calibri"/>
                <a:ea typeface="Calibri"/>
                <a:cs typeface="Calibri"/>
              </a:rPr>
              <a:t>Expanding Internships Harnessing Employer Insights to Boost Opportunity and Enhance Learning.</a:t>
            </a:r>
            <a:r>
              <a:rPr lang="en-US" sz="1050" dirty="0">
                <a:latin typeface="Calibri"/>
                <a:ea typeface="Calibri"/>
                <a:cs typeface="Calibri"/>
              </a:rPr>
              <a:t> N=2,036.</a:t>
            </a:r>
          </a:p>
        </p:txBody>
      </p:sp>
      <p:sp>
        <p:nvSpPr>
          <p:cNvPr id="10" name="Google Shape;148;p5"/>
          <p:cNvSpPr txBox="1">
            <a:spLocks noGrp="1"/>
          </p:cNvSpPr>
          <p:nvPr>
            <p:ph type="title"/>
          </p:nvPr>
        </p:nvSpPr>
        <p:spPr>
          <a:xfrm>
            <a:off x="316872" y="175002"/>
            <a:ext cx="8057584" cy="1325563"/>
          </a:xfrm>
          <a:prstGeom prst="rect">
            <a:avLst/>
          </a:prstGeom>
          <a:noFill/>
          <a:ln>
            <a:noFill/>
          </a:ln>
        </p:spPr>
        <p:txBody>
          <a:bodyPr spcFirstLastPara="1" wrap="square" lIns="91425" tIns="45700" rIns="91425" bIns="45700" anchor="ctr" anchorCtr="0">
            <a:noAutofit/>
          </a:bodyPr>
          <a:lstStyle/>
          <a:p>
            <a:r>
              <a:rPr lang="en-US" dirty="0">
                <a:latin typeface="Calibri"/>
                <a:ea typeface="Calibri"/>
                <a:cs typeface="Calibri"/>
              </a:rPr>
              <a:t>A third of employers with internships offer higher quality experiences</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descr="A chart with blue circles and numbers&#10;&#10;Description automatically generated">
            <a:extLst>
              <a:ext uri="{FF2B5EF4-FFF2-40B4-BE49-F238E27FC236}">
                <a16:creationId xmlns:a16="http://schemas.microsoft.com/office/drawing/2014/main" id="{EACE3054-5012-C04B-AB0B-F198A44205A1}"/>
              </a:ext>
            </a:extLst>
          </p:cNvPr>
          <p:cNvPicPr>
            <a:picLocks noChangeAspect="1"/>
          </p:cNvPicPr>
          <p:nvPr/>
        </p:nvPicPr>
        <p:blipFill>
          <a:blip r:embed="rId3"/>
          <a:stretch>
            <a:fillRect/>
          </a:stretch>
        </p:blipFill>
        <p:spPr>
          <a:xfrm>
            <a:off x="5786437" y="1049867"/>
            <a:ext cx="5670901" cy="5548488"/>
          </a:xfrm>
          <a:prstGeom prst="rect">
            <a:avLst/>
          </a:prstGeom>
        </p:spPr>
      </p:pic>
      <p:sp>
        <p:nvSpPr>
          <p:cNvPr id="4" name="TextBox 3">
            <a:extLst>
              <a:ext uri="{FF2B5EF4-FFF2-40B4-BE49-F238E27FC236}">
                <a16:creationId xmlns:a16="http://schemas.microsoft.com/office/drawing/2014/main" id="{3C6CA573-4DC8-52CB-6246-11B5C0DFD4A2}"/>
              </a:ext>
            </a:extLst>
          </p:cNvPr>
          <p:cNvSpPr txBox="1"/>
          <p:nvPr/>
        </p:nvSpPr>
        <p:spPr>
          <a:xfrm>
            <a:off x="1030111" y="1721554"/>
            <a:ext cx="4035777"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Calibri"/>
              </a:rPr>
              <a:t>Markers of Structured Support: </a:t>
            </a:r>
          </a:p>
          <a:p>
            <a:pPr marL="342900" indent="-342900">
              <a:buAutoNum type="arabicPeriod"/>
            </a:pPr>
            <a:r>
              <a:rPr lang="en-US" sz="1600" dirty="0">
                <a:latin typeface="Calibri"/>
              </a:rPr>
              <a:t>Formally onboarded </a:t>
            </a:r>
          </a:p>
          <a:p>
            <a:pPr marL="342900" indent="-342900">
              <a:buAutoNum type="arabicPeriod"/>
            </a:pPr>
            <a:r>
              <a:rPr lang="en-US" sz="1600" dirty="0">
                <a:latin typeface="Calibri"/>
              </a:rPr>
              <a:t>Placed with a trained supervisor </a:t>
            </a:r>
          </a:p>
          <a:p>
            <a:pPr marL="342900" indent="-342900">
              <a:buAutoNum type="arabicPeriod"/>
            </a:pPr>
            <a:r>
              <a:rPr lang="en-US" sz="1600" dirty="0">
                <a:latin typeface="Calibri"/>
              </a:rPr>
              <a:t>Receive centralized resources/supports </a:t>
            </a:r>
          </a:p>
          <a:p>
            <a:pPr marL="342900" indent="-342900">
              <a:buAutoNum type="arabicPeriod"/>
            </a:pPr>
            <a:r>
              <a:rPr lang="en-US" sz="1600" dirty="0">
                <a:latin typeface="Calibri"/>
              </a:rPr>
              <a:t>Placed with a staff “buddy”/mentor </a:t>
            </a:r>
          </a:p>
          <a:p>
            <a:pPr marL="342900" indent="-342900">
              <a:buAutoNum type="arabicPeriod"/>
            </a:pPr>
            <a:r>
              <a:rPr lang="en-US" sz="1600" dirty="0">
                <a:latin typeface="Calibri"/>
              </a:rPr>
              <a:t>Receive regular feedback </a:t>
            </a:r>
          </a:p>
          <a:p>
            <a:pPr marL="342900" indent="-342900">
              <a:buAutoNum type="arabicPeriod"/>
            </a:pPr>
            <a:r>
              <a:rPr lang="en-US" sz="1600" dirty="0">
                <a:latin typeface="Calibri"/>
              </a:rPr>
              <a:t>Have satisfaction/engagement tracked </a:t>
            </a:r>
          </a:p>
          <a:p>
            <a:endParaRPr lang="en-US" sz="1600" dirty="0">
              <a:latin typeface="Calibri"/>
            </a:endParaRPr>
          </a:p>
          <a:p>
            <a:r>
              <a:rPr lang="en-US" sz="1600" b="1" dirty="0">
                <a:latin typeface="Calibri"/>
              </a:rPr>
              <a:t>Markers of Focus on Skills Development:</a:t>
            </a:r>
          </a:p>
          <a:p>
            <a:pPr marL="342900" indent="-342900">
              <a:buAutoNum type="arabicPeriod"/>
            </a:pPr>
            <a:r>
              <a:rPr lang="en-US" sz="1600" dirty="0">
                <a:latin typeface="Calibri"/>
              </a:rPr>
              <a:t>Receive clear learning outcomes</a:t>
            </a:r>
          </a:p>
          <a:p>
            <a:pPr marL="342900" indent="-342900">
              <a:buAutoNum type="arabicPeriod"/>
            </a:pPr>
            <a:r>
              <a:rPr lang="en-US" sz="1600" dirty="0">
                <a:latin typeface="Calibri"/>
              </a:rPr>
              <a:t>Work on a team</a:t>
            </a:r>
          </a:p>
          <a:p>
            <a:pPr marL="342900" indent="-342900">
              <a:buAutoNum type="arabicPeriod"/>
            </a:pPr>
            <a:r>
              <a:rPr lang="en-US" sz="1600" dirty="0">
                <a:latin typeface="Calibri"/>
              </a:rPr>
              <a:t>Learn internal tools/systems</a:t>
            </a:r>
          </a:p>
          <a:p>
            <a:pPr marL="342900" indent="-342900">
              <a:buAutoNum type="arabicPeriod"/>
            </a:pPr>
            <a:r>
              <a:rPr lang="en-US" sz="1600" dirty="0">
                <a:latin typeface="Calibri"/>
              </a:rPr>
              <a:t>Start and complete a project</a:t>
            </a:r>
          </a:p>
          <a:p>
            <a:pPr marL="342900" indent="-342900">
              <a:buAutoNum type="arabicPeriod"/>
            </a:pPr>
            <a:r>
              <a:rPr lang="en-US" sz="1600" dirty="0">
                <a:latin typeface="Calibri"/>
              </a:rPr>
              <a:t>Present work</a:t>
            </a:r>
          </a:p>
          <a:p>
            <a:pPr marL="342900" indent="-342900">
              <a:buAutoNum type="arabicPeriod"/>
            </a:pPr>
            <a:r>
              <a:rPr lang="en-US" sz="1600" dirty="0">
                <a:latin typeface="Calibri"/>
              </a:rPr>
              <a:t>Have skills tracked</a:t>
            </a:r>
          </a:p>
          <a:p>
            <a:endParaRPr lang="en-US" sz="1600" dirty="0">
              <a:latin typeface="Calibri"/>
            </a:endParaRPr>
          </a:p>
          <a:p>
            <a:r>
              <a:rPr lang="en-US" sz="1600" i="1" dirty="0">
                <a:latin typeface="Calibri"/>
              </a:rPr>
              <a:t>Higher-level of quality</a:t>
            </a:r>
            <a:r>
              <a:rPr lang="en-US" sz="1600" dirty="0">
                <a:latin typeface="Calibri"/>
              </a:rPr>
              <a:t> = 5 or more markers</a:t>
            </a:r>
          </a:p>
          <a:p>
            <a:r>
              <a:rPr lang="en-US" sz="1600" i="1" dirty="0">
                <a:latin typeface="Calibri"/>
              </a:rPr>
              <a:t>Medium-level of quality</a:t>
            </a:r>
            <a:r>
              <a:rPr lang="en-US" sz="1600" dirty="0">
                <a:latin typeface="Calibri"/>
              </a:rPr>
              <a:t> = 2-4 markers</a:t>
            </a:r>
          </a:p>
          <a:p>
            <a:r>
              <a:rPr lang="en-US" sz="1600" i="1" dirty="0">
                <a:latin typeface="Calibri"/>
              </a:rPr>
              <a:t>Lower-level of quality</a:t>
            </a:r>
            <a:r>
              <a:rPr lang="en-US" sz="1600" dirty="0">
                <a:latin typeface="Calibri"/>
              </a:rPr>
              <a:t> = 0-1 markers</a:t>
            </a:r>
          </a:p>
        </p:txBody>
      </p:sp>
    </p:spTree>
    <p:extLst>
      <p:ext uri="{BB962C8B-B14F-4D97-AF65-F5344CB8AC3E}">
        <p14:creationId xmlns:p14="http://schemas.microsoft.com/office/powerpoint/2010/main" val="2038411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9" name="Rectangle 8">
            <a:extLst>
              <a:ext uri="{FF2B5EF4-FFF2-40B4-BE49-F238E27FC236}">
                <a16:creationId xmlns:a16="http://schemas.microsoft.com/office/drawing/2014/main" id="{07FB9FF2-1A52-26E2-906E-8B74AEF571D4}"/>
              </a:ext>
            </a:extLst>
          </p:cNvPr>
          <p:cNvSpPr/>
          <p:nvPr/>
        </p:nvSpPr>
        <p:spPr>
          <a:xfrm>
            <a:off x="896709" y="1826237"/>
            <a:ext cx="5035826" cy="22278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latin typeface="Calibri"/>
            </a:endParaRPr>
          </a:p>
          <a:p>
            <a:pPr algn="ctr"/>
            <a:endParaRPr lang="en-US" sz="1600" dirty="0">
              <a:latin typeface="Calibri"/>
            </a:endParaRPr>
          </a:p>
          <a:p>
            <a:pPr algn="ctr"/>
            <a:endParaRPr lang="en-US" sz="1600" dirty="0">
              <a:latin typeface="Calibri"/>
              <a:ea typeface="Calibri"/>
              <a:cs typeface="Calibri"/>
            </a:endParaRPr>
          </a:p>
          <a:p>
            <a:pPr algn="ctr"/>
            <a:endParaRPr lang="en-US" sz="1600" dirty="0">
              <a:latin typeface="Calibri"/>
            </a:endParaRPr>
          </a:p>
          <a:p>
            <a:pPr algn="ctr"/>
            <a:endParaRPr lang="en-US" sz="1600" dirty="0">
              <a:solidFill>
                <a:schemeClr val="accent1"/>
              </a:solidFill>
              <a:latin typeface="Calibri"/>
            </a:endParaRPr>
          </a:p>
          <a:p>
            <a:pPr algn="ctr"/>
            <a:r>
              <a:rPr lang="en-US" sz="1600" baseline="0" dirty="0">
                <a:solidFill>
                  <a:schemeClr val="accent1"/>
                </a:solidFill>
                <a:latin typeface="Calibri"/>
              </a:rPr>
              <a:t>offer internships and full-time jobs for recent grads</a:t>
            </a:r>
            <a:r>
              <a:rPr lang="en-US" sz="1600" b="1" dirty="0">
                <a:solidFill>
                  <a:schemeClr val="accent1"/>
                </a:solidFill>
                <a:latin typeface="Calibri"/>
                <a:ea typeface="Calibri"/>
                <a:cs typeface="Calibri"/>
              </a:rPr>
              <a:t>​</a:t>
            </a:r>
            <a:endParaRPr lang="en-US">
              <a:solidFill>
                <a:schemeClr val="accent1"/>
              </a:solidFill>
              <a:cs typeface="Arial"/>
            </a:endParaRPr>
          </a:p>
        </p:txBody>
      </p:sp>
      <p:sp>
        <p:nvSpPr>
          <p:cNvPr id="12" name="Rectangle 11">
            <a:extLst>
              <a:ext uri="{FF2B5EF4-FFF2-40B4-BE49-F238E27FC236}">
                <a16:creationId xmlns:a16="http://schemas.microsoft.com/office/drawing/2014/main" id="{06648CBB-E33A-ACC0-D036-7D035D31F477}"/>
              </a:ext>
            </a:extLst>
          </p:cNvPr>
          <p:cNvSpPr/>
          <p:nvPr/>
        </p:nvSpPr>
        <p:spPr>
          <a:xfrm>
            <a:off x="896709" y="4198501"/>
            <a:ext cx="5035826" cy="22278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solidFill>
                <a:schemeClr val="accent1"/>
              </a:solidFill>
              <a:latin typeface="Calibri"/>
            </a:endParaRPr>
          </a:p>
          <a:p>
            <a:pPr algn="ctr"/>
            <a:endParaRPr lang="en-US" sz="1600" dirty="0">
              <a:solidFill>
                <a:schemeClr val="accent1"/>
              </a:solidFill>
              <a:latin typeface="Calibri"/>
              <a:ea typeface="Calibri"/>
              <a:cs typeface="Calibri"/>
            </a:endParaRPr>
          </a:p>
          <a:p>
            <a:pPr algn="ctr"/>
            <a:endParaRPr lang="en-US" sz="1600" dirty="0">
              <a:solidFill>
                <a:schemeClr val="accent1"/>
              </a:solidFill>
              <a:latin typeface="Calibri"/>
              <a:ea typeface="Calibri"/>
              <a:cs typeface="Calibri"/>
            </a:endParaRPr>
          </a:p>
          <a:p>
            <a:pPr algn="ctr"/>
            <a:endParaRPr lang="en-US" sz="1600" dirty="0">
              <a:solidFill>
                <a:schemeClr val="accent1"/>
              </a:solidFill>
              <a:latin typeface="Calibri"/>
            </a:endParaRPr>
          </a:p>
          <a:p>
            <a:pPr algn="ctr"/>
            <a:endParaRPr lang="en-US" sz="1600" dirty="0">
              <a:solidFill>
                <a:schemeClr val="accent1"/>
              </a:solidFill>
              <a:latin typeface="Calibri"/>
            </a:endParaRPr>
          </a:p>
          <a:p>
            <a:pPr algn="ctr"/>
            <a:r>
              <a:rPr lang="en-US" sz="1600" baseline="0" dirty="0">
                <a:solidFill>
                  <a:schemeClr val="accent1"/>
                </a:solidFill>
                <a:latin typeface="Calibri"/>
              </a:rPr>
              <a:t>have full-time jobs for recent grads but do not offer internships</a:t>
            </a:r>
            <a:r>
              <a:rPr lang="en-US" sz="1600" dirty="0">
                <a:solidFill>
                  <a:schemeClr val="accent1"/>
                </a:solidFill>
                <a:latin typeface="Calibri"/>
                <a:ea typeface="Calibri"/>
                <a:cs typeface="Calibri"/>
              </a:rPr>
              <a:t>​</a:t>
            </a:r>
            <a:endParaRPr lang="en-US">
              <a:solidFill>
                <a:schemeClr val="accent1"/>
              </a:solidFill>
              <a:cs typeface="Arial"/>
            </a:endParaRPr>
          </a:p>
        </p:txBody>
      </p:sp>
      <p:sp>
        <p:nvSpPr>
          <p:cNvPr id="11" name="Rectangle 10">
            <a:extLst>
              <a:ext uri="{FF2B5EF4-FFF2-40B4-BE49-F238E27FC236}">
                <a16:creationId xmlns:a16="http://schemas.microsoft.com/office/drawing/2014/main" id="{02FDD0F4-B268-43AE-3EE3-5A42F7BE0FC4}"/>
              </a:ext>
            </a:extLst>
          </p:cNvPr>
          <p:cNvSpPr/>
          <p:nvPr/>
        </p:nvSpPr>
        <p:spPr>
          <a:xfrm>
            <a:off x="6460747" y="4198501"/>
            <a:ext cx="5035826" cy="22278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solidFill>
                <a:schemeClr val="accent1"/>
              </a:solidFill>
              <a:latin typeface="Calibri"/>
            </a:endParaRPr>
          </a:p>
          <a:p>
            <a:pPr algn="ctr"/>
            <a:endParaRPr lang="en-US" sz="1600" dirty="0">
              <a:solidFill>
                <a:schemeClr val="accent1"/>
              </a:solidFill>
              <a:latin typeface="Calibri"/>
            </a:endParaRPr>
          </a:p>
          <a:p>
            <a:pPr algn="ctr"/>
            <a:endParaRPr lang="en-US" sz="1600" dirty="0">
              <a:solidFill>
                <a:schemeClr val="accent1"/>
              </a:solidFill>
              <a:latin typeface="Calibri"/>
            </a:endParaRPr>
          </a:p>
          <a:p>
            <a:pPr algn="ctr"/>
            <a:endParaRPr lang="en-US" sz="1600" dirty="0">
              <a:solidFill>
                <a:schemeClr val="accent1"/>
              </a:solidFill>
              <a:latin typeface="Calibri"/>
            </a:endParaRPr>
          </a:p>
          <a:p>
            <a:pPr algn="ctr"/>
            <a:r>
              <a:rPr lang="en-US" sz="1600" baseline="0" dirty="0">
                <a:solidFill>
                  <a:schemeClr val="accent1"/>
                </a:solidFill>
                <a:latin typeface="Calibri"/>
              </a:rPr>
              <a:t>neither offer internships nor full-time jobs for recent grads</a:t>
            </a:r>
            <a:r>
              <a:rPr lang="en-US" sz="1600" dirty="0">
                <a:solidFill>
                  <a:schemeClr val="accent1"/>
                </a:solidFill>
                <a:latin typeface="Calibri"/>
                <a:ea typeface="Calibri"/>
                <a:cs typeface="Calibri"/>
              </a:rPr>
              <a:t>​</a:t>
            </a:r>
            <a:endParaRPr lang="en-US">
              <a:solidFill>
                <a:schemeClr val="accent1"/>
              </a:solidFill>
              <a:cs typeface="Arial"/>
            </a:endParaRPr>
          </a:p>
        </p:txBody>
      </p:sp>
      <p:sp>
        <p:nvSpPr>
          <p:cNvPr id="8" name="Rectangle 7">
            <a:extLst>
              <a:ext uri="{FF2B5EF4-FFF2-40B4-BE49-F238E27FC236}">
                <a16:creationId xmlns:a16="http://schemas.microsoft.com/office/drawing/2014/main" id="{FF1A9846-960B-43F6-9749-55B2E3D2C23A}"/>
              </a:ext>
            </a:extLst>
          </p:cNvPr>
          <p:cNvSpPr/>
          <p:nvPr/>
        </p:nvSpPr>
        <p:spPr>
          <a:xfrm>
            <a:off x="6460747" y="1826237"/>
            <a:ext cx="5035826" cy="22278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endParaRPr>
          </a:p>
          <a:p>
            <a:pPr algn="ctr"/>
            <a:endParaRPr lang="en-US" sz="1600" dirty="0">
              <a:latin typeface="Calibri"/>
              <a:ea typeface="Calibri"/>
              <a:cs typeface="Calibri"/>
            </a:endParaRPr>
          </a:p>
          <a:p>
            <a:pPr algn="ctr"/>
            <a:endParaRPr lang="en-US" sz="1600" dirty="0">
              <a:latin typeface="Calibri"/>
            </a:endParaRPr>
          </a:p>
          <a:p>
            <a:pPr algn="ctr"/>
            <a:endParaRPr lang="en-US" sz="1600" dirty="0">
              <a:latin typeface="Calibri"/>
            </a:endParaRPr>
          </a:p>
          <a:p>
            <a:pPr algn="ctr"/>
            <a:endParaRPr lang="en-US" sz="1600" dirty="0">
              <a:latin typeface="Calibri"/>
            </a:endParaRPr>
          </a:p>
          <a:p>
            <a:pPr algn="ctr"/>
            <a:endParaRPr lang="en-US" sz="1600" dirty="0">
              <a:latin typeface="Calibri"/>
            </a:endParaRPr>
          </a:p>
          <a:p>
            <a:pPr algn="ctr"/>
            <a:r>
              <a:rPr lang="en-US" sz="1600" baseline="0" dirty="0">
                <a:solidFill>
                  <a:schemeClr val="accent1"/>
                </a:solidFill>
                <a:latin typeface="Calibri"/>
              </a:rPr>
              <a:t>offer internships but do not have full-time jobs for recent grads</a:t>
            </a:r>
            <a:r>
              <a:rPr lang="en-US" sz="1600" b="1" dirty="0">
                <a:solidFill>
                  <a:schemeClr val="accent1"/>
                </a:solidFill>
                <a:latin typeface="Calibri"/>
                <a:ea typeface="Calibri"/>
                <a:cs typeface="Calibri"/>
              </a:rPr>
              <a:t>​</a:t>
            </a:r>
            <a:endParaRPr lang="en-US">
              <a:solidFill>
                <a:schemeClr val="accent1"/>
              </a:solidFill>
              <a:cs typeface="Arial"/>
            </a:endParaRPr>
          </a:p>
        </p:txBody>
      </p:sp>
      <p:graphicFrame>
        <p:nvGraphicFramePr>
          <p:cNvPr id="7" name="Table 6">
            <a:extLst>
              <a:ext uri="{FF2B5EF4-FFF2-40B4-BE49-F238E27FC236}">
                <a16:creationId xmlns:a16="http://schemas.microsoft.com/office/drawing/2014/main" id="{84D904CF-BE6F-F9D4-02F3-81D55F1E3B83}"/>
              </a:ext>
            </a:extLst>
          </p:cNvPr>
          <p:cNvGraphicFramePr>
            <a:graphicFrameLocks noGrp="1"/>
          </p:cNvGraphicFramePr>
          <p:nvPr>
            <p:extLst>
              <p:ext uri="{D42A27DB-BD31-4B8C-83A1-F6EECF244321}">
                <p14:modId xmlns:p14="http://schemas.microsoft.com/office/powerpoint/2010/main" val="2186631927"/>
              </p:ext>
            </p:extLst>
          </p:nvPr>
        </p:nvGraphicFramePr>
        <p:xfrm>
          <a:off x="560717" y="7921924"/>
          <a:ext cx="10922886" cy="4142672"/>
        </p:xfrm>
        <a:graphic>
          <a:graphicData uri="http://schemas.openxmlformats.org/drawingml/2006/table">
            <a:tbl>
              <a:tblPr firstRow="1" bandRow="1">
                <a:tableStyleId>{5C22544A-7EE6-4342-B048-85BDC9FD1C3A}</a:tableStyleId>
              </a:tblPr>
              <a:tblGrid>
                <a:gridCol w="5461443">
                  <a:extLst>
                    <a:ext uri="{9D8B030D-6E8A-4147-A177-3AD203B41FA5}">
                      <a16:colId xmlns:a16="http://schemas.microsoft.com/office/drawing/2014/main" val="2451026898"/>
                    </a:ext>
                  </a:extLst>
                </a:gridCol>
                <a:gridCol w="5461443">
                  <a:extLst>
                    <a:ext uri="{9D8B030D-6E8A-4147-A177-3AD203B41FA5}">
                      <a16:colId xmlns:a16="http://schemas.microsoft.com/office/drawing/2014/main" val="193928659"/>
                    </a:ext>
                  </a:extLst>
                </a:gridCol>
              </a:tblGrid>
              <a:tr h="2054086">
                <a:tc>
                  <a:txBody>
                    <a:bodyPr/>
                    <a:lstStyle/>
                    <a:p>
                      <a:pPr lvl="0" algn="ctr">
                        <a:lnSpc>
                          <a:spcPct val="100000"/>
                        </a:lnSpc>
                        <a:spcBef>
                          <a:spcPts val="0"/>
                        </a:spcBef>
                        <a:spcAft>
                          <a:spcPts val="0"/>
                        </a:spcAft>
                        <a:buNone/>
                      </a:pPr>
                      <a:r>
                        <a:rPr lang="en-US" sz="1600" b="0" i="0" u="none" strike="noStrike" noProof="0" dirty="0">
                          <a:solidFill>
                            <a:srgbClr val="000000"/>
                          </a:solidFill>
                          <a:latin typeface="Calibri"/>
                        </a:rPr>
                        <a:t>offer internships and full-time jobs for recent grad</a:t>
                      </a:r>
                      <a:endParaRPr lang="en-US" dirty="0"/>
                    </a:p>
                    <a:p>
                      <a:pPr lvl="0" algn="ctr">
                        <a:lnSpc>
                          <a:spcPct val="100000"/>
                        </a:lnSpc>
                        <a:spcBef>
                          <a:spcPts val="0"/>
                        </a:spcBef>
                        <a:spcAft>
                          <a:spcPts val="0"/>
                        </a:spcAft>
                        <a:buNone/>
                      </a:pPr>
                      <a:endParaRPr lang="en-US" sz="1600" b="0" i="0" u="none" strike="noStrike" noProof="0">
                        <a:solidFill>
                          <a:srgbClr val="000000"/>
                        </a:solidFill>
                        <a:latin typeface="Calibri"/>
                      </a:endParaRPr>
                    </a:p>
                  </a:txBody>
                  <a:tcPr anchor="b">
                    <a:lnL w="0">
                      <a:noFill/>
                    </a:lnL>
                    <a:lnR w="0">
                      <a:noFill/>
                    </a:lnR>
                    <a:lnT w="0">
                      <a:noFill/>
                    </a:lnT>
                    <a:lnB w="0">
                      <a:noFill/>
                    </a:lnB>
                    <a:noFill/>
                  </a:tcPr>
                </a:tc>
                <a:tc>
                  <a:txBody>
                    <a:bodyPr/>
                    <a:lstStyle/>
                    <a:p>
                      <a:pPr lvl="0" algn="ctr">
                        <a:lnSpc>
                          <a:spcPct val="100000"/>
                        </a:lnSpc>
                        <a:spcBef>
                          <a:spcPts val="0"/>
                        </a:spcBef>
                        <a:spcAft>
                          <a:spcPts val="0"/>
                        </a:spcAft>
                        <a:buNone/>
                      </a:pPr>
                      <a:r>
                        <a:rPr lang="en-US" sz="1600" b="0" i="0" u="none" strike="noStrike" noProof="0" dirty="0" err="1">
                          <a:solidFill>
                            <a:srgbClr val="000000"/>
                          </a:solidFill>
                          <a:latin typeface="Calibri"/>
                        </a:rPr>
                        <a:t>offerinternships</a:t>
                      </a:r>
                      <a:r>
                        <a:rPr lang="en-US" sz="1600" b="0" i="0" u="none" strike="noStrike" noProof="0" dirty="0">
                          <a:solidFill>
                            <a:srgbClr val="000000"/>
                          </a:solidFill>
                          <a:latin typeface="Calibri"/>
                        </a:rPr>
                        <a:t> but do not have full-time jobs </a:t>
                      </a:r>
                      <a:r>
                        <a:rPr lang="en-US" sz="1600" b="0" i="0" u="none" strike="noStrike" noProof="0" dirty="0" err="1">
                          <a:solidFill>
                            <a:srgbClr val="000000"/>
                          </a:solidFill>
                          <a:latin typeface="Calibri"/>
                        </a:rPr>
                        <a:t>fo</a:t>
                      </a:r>
                      <a:r>
                        <a:rPr lang="en-US" sz="1600" b="0" i="0" u="none" strike="noStrike" noProof="0" dirty="0">
                          <a:solidFill>
                            <a:srgbClr val="000000"/>
                          </a:solidFill>
                          <a:latin typeface="Calibri"/>
                        </a:rPr>
                        <a:t> recent grads</a:t>
                      </a:r>
                    </a:p>
                    <a:p>
                      <a:pPr lvl="0" algn="ctr">
                        <a:lnSpc>
                          <a:spcPct val="100000"/>
                        </a:lnSpc>
                        <a:spcBef>
                          <a:spcPts val="0"/>
                        </a:spcBef>
                        <a:spcAft>
                          <a:spcPts val="0"/>
                        </a:spcAft>
                        <a:buNone/>
                      </a:pPr>
                      <a:endParaRPr lang="en-US" sz="1600" b="0" i="0" u="none" strike="noStrike" noProof="0">
                        <a:solidFill>
                          <a:srgbClr val="000000"/>
                        </a:solidFill>
                        <a:latin typeface="Calibri"/>
                      </a:endParaRPr>
                    </a:p>
                  </a:txBody>
                  <a:tcPr anchor="b">
                    <a:lnL w="0">
                      <a:noFill/>
                    </a:lnL>
                    <a:lnR w="0">
                      <a:noFill/>
                    </a:lnR>
                    <a:lnT w="0">
                      <a:noFill/>
                    </a:lnT>
                    <a:lnB w="0">
                      <a:noFill/>
                    </a:lnB>
                    <a:noFill/>
                  </a:tcPr>
                </a:tc>
                <a:extLst>
                  <a:ext uri="{0D108BD9-81ED-4DB2-BD59-A6C34878D82A}">
                    <a16:rowId xmlns:a16="http://schemas.microsoft.com/office/drawing/2014/main" val="1400407708"/>
                  </a:ext>
                </a:extLst>
              </a:tr>
              <a:tr h="2088586">
                <a:tc>
                  <a:txBody>
                    <a:bodyPr/>
                    <a:lstStyle/>
                    <a:p>
                      <a:pPr lvl="0" algn="ctr">
                        <a:buNone/>
                      </a:pPr>
                      <a:r>
                        <a:rPr lang="en-US" sz="1600" b="0" i="0" u="none" strike="noStrike" noProof="0" dirty="0">
                          <a:solidFill>
                            <a:srgbClr val="000000"/>
                          </a:solidFill>
                          <a:latin typeface="Calibri"/>
                        </a:rPr>
                        <a:t>have full-time jobs for recent grads but </a:t>
                      </a:r>
                      <a:endParaRPr lang="en-US" dirty="0"/>
                    </a:p>
                    <a:p>
                      <a:pPr lvl="0" algn="ctr">
                        <a:buNone/>
                      </a:pPr>
                      <a:r>
                        <a:rPr lang="en-US" sz="1600" b="0" i="0" u="none" strike="noStrike" noProof="0" dirty="0">
                          <a:solidFill>
                            <a:srgbClr val="000000"/>
                          </a:solidFill>
                          <a:latin typeface="Calibri"/>
                        </a:rPr>
                        <a:t>do not offer internships</a:t>
                      </a:r>
                    </a:p>
                    <a:p>
                      <a:pPr lvl="0" algn="ctr">
                        <a:buNone/>
                      </a:pPr>
                      <a:endParaRPr lang="en-US" sz="1600" b="0" i="0" u="none" strike="noStrike" noProof="0">
                        <a:solidFill>
                          <a:srgbClr val="000000"/>
                        </a:solidFill>
                        <a:latin typeface="Calibri"/>
                      </a:endParaRPr>
                    </a:p>
                  </a:txBody>
                  <a:tcPr anchor="b">
                    <a:lnL w="0">
                      <a:noFill/>
                    </a:lnL>
                    <a:lnR w="0">
                      <a:noFill/>
                    </a:lnR>
                    <a:lnT w="0">
                      <a:noFill/>
                    </a:lnT>
                    <a:lnB w="0">
                      <a:noFill/>
                    </a:lnB>
                    <a:noFill/>
                  </a:tcPr>
                </a:tc>
                <a:tc>
                  <a:txBody>
                    <a:bodyPr/>
                    <a:lstStyle/>
                    <a:p>
                      <a:pPr lvl="0" algn="ctr">
                        <a:lnSpc>
                          <a:spcPct val="100000"/>
                        </a:lnSpc>
                        <a:spcBef>
                          <a:spcPts val="0"/>
                        </a:spcBef>
                        <a:spcAft>
                          <a:spcPts val="0"/>
                        </a:spcAft>
                        <a:buNone/>
                      </a:pPr>
                      <a:r>
                        <a:rPr lang="en-US" sz="1600" b="0" i="0" u="none" strike="noStrike" noProof="0" dirty="0">
                          <a:solidFill>
                            <a:srgbClr val="000000"/>
                          </a:solidFill>
                          <a:latin typeface="Calibri"/>
                        </a:rPr>
                        <a:t>neither offer internships nor full-time jobs for recent grads</a:t>
                      </a:r>
                    </a:p>
                    <a:p>
                      <a:pPr lvl="0" algn="ctr">
                        <a:lnSpc>
                          <a:spcPct val="100000"/>
                        </a:lnSpc>
                        <a:spcBef>
                          <a:spcPts val="0"/>
                        </a:spcBef>
                        <a:spcAft>
                          <a:spcPts val="0"/>
                        </a:spcAft>
                        <a:buNone/>
                      </a:pPr>
                      <a:endParaRPr lang="en-US" sz="1600" b="0" i="0" u="none" strike="noStrike" noProof="0">
                        <a:solidFill>
                          <a:srgbClr val="000000"/>
                        </a:solidFill>
                        <a:latin typeface="Calibri"/>
                      </a:endParaRPr>
                    </a:p>
                  </a:txBody>
                  <a:tcPr anchor="b">
                    <a:lnL w="0">
                      <a:noFill/>
                    </a:lnL>
                    <a:lnR w="0">
                      <a:noFill/>
                    </a:lnR>
                    <a:lnT w="0">
                      <a:noFill/>
                    </a:lnT>
                    <a:lnB w="0">
                      <a:noFill/>
                    </a:lnB>
                    <a:noFill/>
                  </a:tcPr>
                </a:tc>
                <a:extLst>
                  <a:ext uri="{0D108BD9-81ED-4DB2-BD59-A6C34878D82A}">
                    <a16:rowId xmlns:a16="http://schemas.microsoft.com/office/drawing/2014/main" val="3395072819"/>
                  </a:ext>
                </a:extLst>
              </a:tr>
            </a:tbl>
          </a:graphicData>
        </a:graphic>
      </p:graphicFrame>
      <p:sp>
        <p:nvSpPr>
          <p:cNvPr id="3" name="TextBox 2">
            <a:extLst>
              <a:ext uri="{FF2B5EF4-FFF2-40B4-BE49-F238E27FC236}">
                <a16:creationId xmlns:a16="http://schemas.microsoft.com/office/drawing/2014/main" id="{F89580FF-92AE-9DB5-9DD0-36EC70D20912}"/>
              </a:ext>
            </a:extLst>
          </p:cNvPr>
          <p:cNvSpPr txBox="1"/>
          <p:nvPr/>
        </p:nvSpPr>
        <p:spPr>
          <a:xfrm>
            <a:off x="320725" y="1341060"/>
            <a:ext cx="10082451" cy="369332"/>
          </a:xfrm>
          <a:prstGeom prst="rect">
            <a:avLst/>
          </a:prstGeom>
          <a:noFill/>
        </p:spPr>
        <p:txBody>
          <a:bodyPr wrap="square" lIns="91440" tIns="45720" rIns="91440" bIns="45720" rtlCol="0" anchor="t">
            <a:spAutoFit/>
          </a:bodyPr>
          <a:lstStyle/>
          <a:p>
            <a:r>
              <a:rPr lang="en-US" sz="1800">
                <a:latin typeface="Calibri"/>
                <a:ea typeface="Calibri"/>
                <a:cs typeface="Calibri"/>
              </a:rPr>
              <a:t>BHEF has developed a typology for classifying employers based on their early-career hiring behaviors.</a:t>
            </a:r>
            <a:endParaRPr lang="en-US" sz="1600">
              <a:solidFill>
                <a:schemeClr val="accent1"/>
              </a:solidFill>
              <a:latin typeface="Calibri"/>
              <a:ea typeface="Calibri"/>
              <a:cs typeface="Calibri"/>
            </a:endParaRPr>
          </a:p>
        </p:txBody>
      </p:sp>
      <p:sp>
        <p:nvSpPr>
          <p:cNvPr id="10" name="TextBox 9"/>
          <p:cNvSpPr txBox="1"/>
          <p:nvPr/>
        </p:nvSpPr>
        <p:spPr>
          <a:xfrm>
            <a:off x="5006567" y="6605436"/>
            <a:ext cx="7185434" cy="253916"/>
          </a:xfrm>
          <a:prstGeom prst="rect">
            <a:avLst/>
          </a:prstGeom>
          <a:noFill/>
        </p:spPr>
        <p:txBody>
          <a:bodyPr wrap="square" rtlCol="0">
            <a:spAutoFit/>
          </a:bodyPr>
          <a:lstStyle/>
          <a:p>
            <a:r>
              <a:rPr lang="en-US" sz="1050" b="1">
                <a:latin typeface="Calibri" panose="020F0502020204030204" pitchFamily="34" charset="0"/>
                <a:ea typeface="Calibri" panose="020F0502020204030204" pitchFamily="34" charset="0"/>
                <a:cs typeface="Calibri" panose="020F0502020204030204" pitchFamily="34" charset="0"/>
              </a:rPr>
              <a:t>Source: </a:t>
            </a:r>
            <a:r>
              <a:rPr lang="en-US" sz="1050">
                <a:latin typeface="Calibri" panose="020F0502020204030204" pitchFamily="34" charset="0"/>
                <a:ea typeface="Calibri" panose="020F0502020204030204" pitchFamily="34" charset="0"/>
                <a:cs typeface="Calibri" panose="020F0502020204030204" pitchFamily="34" charset="0"/>
              </a:rPr>
              <a:t>BHEF. 2024. </a:t>
            </a:r>
            <a:r>
              <a:rPr lang="en-US" sz="1050" i="1">
                <a:latin typeface="Calibri" panose="020F0502020204030204" pitchFamily="34" charset="0"/>
                <a:ea typeface="Calibri" panose="020F0502020204030204" pitchFamily="34" charset="0"/>
                <a:cs typeface="Calibri" panose="020F0502020204030204" pitchFamily="34" charset="0"/>
              </a:rPr>
              <a:t>Expanding Internships Harnessing Employer Insights to Boost Opportunity and Enhance Learning</a:t>
            </a:r>
            <a:r>
              <a:rPr lang="en-US" sz="1050">
                <a:latin typeface="Calibri" panose="020F0502020204030204" pitchFamily="34" charset="0"/>
                <a:ea typeface="Calibri" panose="020F0502020204030204" pitchFamily="34" charset="0"/>
                <a:cs typeface="Calibri" panose="020F0502020204030204" pitchFamily="34" charset="0"/>
              </a:rPr>
              <a:t>, </a:t>
            </a:r>
            <a:r>
              <a:rPr lang="en-US" sz="1050" b="1">
                <a:latin typeface="Calibri" panose="020F0502020204030204" pitchFamily="34" charset="0"/>
                <a:ea typeface="Calibri" panose="020F0502020204030204" pitchFamily="34" charset="0"/>
                <a:cs typeface="Calibri" panose="020F0502020204030204" pitchFamily="34" charset="0"/>
              </a:rPr>
              <a:t>Figure 7.</a:t>
            </a:r>
          </a:p>
        </p:txBody>
      </p:sp>
      <p:sp>
        <p:nvSpPr>
          <p:cNvPr id="14" name="Google Shape;148;p5"/>
          <p:cNvSpPr txBox="1">
            <a:spLocks noGrp="1"/>
          </p:cNvSpPr>
          <p:nvPr>
            <p:ph type="title"/>
          </p:nvPr>
        </p:nvSpPr>
        <p:spPr>
          <a:xfrm>
            <a:off x="316871" y="175002"/>
            <a:ext cx="8401615" cy="1325563"/>
          </a:xfrm>
          <a:prstGeom prst="rect">
            <a:avLst/>
          </a:prstGeom>
          <a:noFill/>
          <a:ln>
            <a:noFill/>
          </a:ln>
        </p:spPr>
        <p:txBody>
          <a:bodyPr spcFirstLastPara="1" wrap="square" lIns="91425" tIns="45700" rIns="91425" bIns="45700" anchor="ctr" anchorCtr="0">
            <a:noAutofit/>
          </a:bodyPr>
          <a:lstStyle/>
          <a:p>
            <a:r>
              <a:rPr lang="en-US">
                <a:latin typeface="Calibri"/>
                <a:ea typeface="Calibri"/>
                <a:cs typeface="Calibri"/>
                <a:sym typeface="Lato"/>
              </a:rPr>
              <a:t>Early-career hiring behaviors can be used to classify employers into four core profiles</a:t>
            </a:r>
            <a:endParaRPr>
              <a:latin typeface="Calibri"/>
              <a:ea typeface="Calibri"/>
              <a:cs typeface="Calibri"/>
              <a:sym typeface="Lato"/>
            </a:endParaRPr>
          </a:p>
        </p:txBody>
      </p:sp>
      <p:pic>
        <p:nvPicPr>
          <p:cNvPr id="2" name="Picture 1" descr="A blue flag on top of a mountain&#10;&#10;Description automatically generated">
            <a:extLst>
              <a:ext uri="{FF2B5EF4-FFF2-40B4-BE49-F238E27FC236}">
                <a16:creationId xmlns:a16="http://schemas.microsoft.com/office/drawing/2014/main" id="{ACC6FFBB-4359-701C-BCC2-23D4B4D48BF4}"/>
              </a:ext>
            </a:extLst>
          </p:cNvPr>
          <p:cNvPicPr>
            <a:picLocks noChangeAspect="1"/>
          </p:cNvPicPr>
          <p:nvPr/>
        </p:nvPicPr>
        <p:blipFill>
          <a:blip r:embed="rId3"/>
          <a:stretch>
            <a:fillRect/>
          </a:stretch>
        </p:blipFill>
        <p:spPr>
          <a:xfrm>
            <a:off x="2195685" y="1998774"/>
            <a:ext cx="2457450" cy="1304925"/>
          </a:xfrm>
          <a:prstGeom prst="rect">
            <a:avLst/>
          </a:prstGeom>
        </p:spPr>
      </p:pic>
      <p:pic>
        <p:nvPicPr>
          <p:cNvPr id="4" name="Picture 3" descr="A green and black logo&#10;&#10;Description automatically generated">
            <a:extLst>
              <a:ext uri="{FF2B5EF4-FFF2-40B4-BE49-F238E27FC236}">
                <a16:creationId xmlns:a16="http://schemas.microsoft.com/office/drawing/2014/main" id="{7A5883D3-3366-86B5-61B8-FF62D297FFE7}"/>
              </a:ext>
            </a:extLst>
          </p:cNvPr>
          <p:cNvPicPr>
            <a:picLocks noChangeAspect="1"/>
          </p:cNvPicPr>
          <p:nvPr/>
        </p:nvPicPr>
        <p:blipFill>
          <a:blip r:embed="rId4"/>
          <a:srcRect r="-361" b="12500"/>
          <a:stretch/>
        </p:blipFill>
        <p:spPr>
          <a:xfrm>
            <a:off x="7716341" y="1994730"/>
            <a:ext cx="2552358" cy="1350169"/>
          </a:xfrm>
          <a:prstGeom prst="rect">
            <a:avLst/>
          </a:prstGeom>
        </p:spPr>
      </p:pic>
      <p:pic>
        <p:nvPicPr>
          <p:cNvPr id="5" name="Picture 4" descr="A logo with a diamond&#10;&#10;Description automatically generated">
            <a:extLst>
              <a:ext uri="{FF2B5EF4-FFF2-40B4-BE49-F238E27FC236}">
                <a16:creationId xmlns:a16="http://schemas.microsoft.com/office/drawing/2014/main" id="{79D2C61E-2DE1-4E17-5336-49B56ED33BB5}"/>
              </a:ext>
            </a:extLst>
          </p:cNvPr>
          <p:cNvPicPr>
            <a:picLocks noChangeAspect="1"/>
          </p:cNvPicPr>
          <p:nvPr/>
        </p:nvPicPr>
        <p:blipFill>
          <a:blip r:embed="rId5"/>
          <a:stretch>
            <a:fillRect/>
          </a:stretch>
        </p:blipFill>
        <p:spPr>
          <a:xfrm>
            <a:off x="2192391" y="4338206"/>
            <a:ext cx="2438400" cy="1238250"/>
          </a:xfrm>
          <a:prstGeom prst="rect">
            <a:avLst/>
          </a:prstGeom>
        </p:spPr>
      </p:pic>
      <p:pic>
        <p:nvPicPr>
          <p:cNvPr id="6" name="Picture 5" descr="A yellow telescope with black text&#10;&#10;Description automatically generated">
            <a:extLst>
              <a:ext uri="{FF2B5EF4-FFF2-40B4-BE49-F238E27FC236}">
                <a16:creationId xmlns:a16="http://schemas.microsoft.com/office/drawing/2014/main" id="{9487250A-EB9D-8FF4-DBBD-EAB1E9E42D8F}"/>
              </a:ext>
            </a:extLst>
          </p:cNvPr>
          <p:cNvPicPr>
            <a:picLocks noChangeAspect="1"/>
          </p:cNvPicPr>
          <p:nvPr/>
        </p:nvPicPr>
        <p:blipFill>
          <a:blip r:embed="rId6"/>
          <a:stretch>
            <a:fillRect/>
          </a:stretch>
        </p:blipFill>
        <p:spPr>
          <a:xfrm>
            <a:off x="7861984" y="4374225"/>
            <a:ext cx="2238375" cy="1143000"/>
          </a:xfrm>
          <a:prstGeom prst="rect">
            <a:avLst/>
          </a:prstGeom>
        </p:spPr>
      </p:pic>
    </p:spTree>
    <p:extLst>
      <p:ext uri="{BB962C8B-B14F-4D97-AF65-F5344CB8AC3E}">
        <p14:creationId xmlns:p14="http://schemas.microsoft.com/office/powerpoint/2010/main" val="3848149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778" y="1992278"/>
            <a:ext cx="9675137" cy="3939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a:extLst>
              <a:ext uri="{FF2B5EF4-FFF2-40B4-BE49-F238E27FC236}">
                <a16:creationId xmlns:a16="http://schemas.microsoft.com/office/drawing/2014/main" id="{F89580FF-92AE-9DB5-9DD0-36EC70D20912}"/>
              </a:ext>
            </a:extLst>
          </p:cNvPr>
          <p:cNvSpPr txBox="1"/>
          <p:nvPr/>
        </p:nvSpPr>
        <p:spPr>
          <a:xfrm>
            <a:off x="108643" y="3107749"/>
            <a:ext cx="1910280" cy="738664"/>
          </a:xfrm>
          <a:prstGeom prst="rect">
            <a:avLst/>
          </a:prstGeom>
          <a:noFill/>
        </p:spPr>
        <p:txBody>
          <a:bodyPr wrap="square" rtlCol="0">
            <a:spAutoFit/>
          </a:bodyPr>
          <a:lstStyle/>
          <a:p>
            <a:r>
              <a:rPr lang="en-US" b="1" i="1">
                <a:latin typeface="Calibri" panose="020F0502020204030204" pitchFamily="34" charset="0"/>
                <a:ea typeface="Calibri" panose="020F0502020204030204" pitchFamily="34" charset="0"/>
                <a:cs typeface="Calibri" panose="020F0502020204030204" pitchFamily="34" charset="0"/>
              </a:rPr>
              <a:t>Share of employers by primary motivation to offer internships</a:t>
            </a:r>
          </a:p>
        </p:txBody>
      </p:sp>
      <p:sp>
        <p:nvSpPr>
          <p:cNvPr id="7" name="TextBox 6"/>
          <p:cNvSpPr txBox="1"/>
          <p:nvPr/>
        </p:nvSpPr>
        <p:spPr>
          <a:xfrm>
            <a:off x="4618436" y="6605436"/>
            <a:ext cx="7573564" cy="253916"/>
          </a:xfrm>
          <a:prstGeom prst="rect">
            <a:avLst/>
          </a:prstGeom>
          <a:noFill/>
        </p:spPr>
        <p:txBody>
          <a:bodyPr wrap="square" lIns="91440" tIns="45720" rIns="91440" bIns="45720" rtlCol="0" anchor="t">
            <a:spAutoFit/>
          </a:bodyPr>
          <a:lstStyle/>
          <a:p>
            <a:r>
              <a:rPr lang="en-US" sz="1050" b="1" dirty="0">
                <a:latin typeface="Calibri"/>
                <a:ea typeface="Calibri"/>
                <a:cs typeface="Calibri"/>
              </a:rPr>
              <a:t>Source: </a:t>
            </a:r>
            <a:r>
              <a:rPr lang="en-US" sz="1050" dirty="0">
                <a:latin typeface="Calibri"/>
                <a:ea typeface="Calibri"/>
                <a:cs typeface="Calibri"/>
              </a:rPr>
              <a:t>BHEF. 2024. </a:t>
            </a:r>
            <a:r>
              <a:rPr lang="en-US" sz="1050" i="1" dirty="0">
                <a:latin typeface="Calibri"/>
                <a:ea typeface="Calibri"/>
                <a:cs typeface="Calibri"/>
              </a:rPr>
              <a:t>Expanding Internships Harnessing Employer Insights to Boost Opportunity and Enhance Learning</a:t>
            </a:r>
            <a:r>
              <a:rPr lang="en-US" sz="1050" dirty="0">
                <a:latin typeface="Calibri"/>
                <a:ea typeface="Calibri"/>
                <a:cs typeface="Calibri"/>
              </a:rPr>
              <a:t>, </a:t>
            </a:r>
            <a:r>
              <a:rPr lang="en-US" sz="1050" b="1" dirty="0">
                <a:latin typeface="Calibri"/>
                <a:ea typeface="Calibri"/>
                <a:cs typeface="Calibri"/>
              </a:rPr>
              <a:t>Figure</a:t>
            </a:r>
            <a:r>
              <a:rPr lang="en-US" sz="1050" dirty="0">
                <a:latin typeface="Calibri"/>
                <a:ea typeface="Calibri"/>
                <a:cs typeface="Calibri"/>
              </a:rPr>
              <a:t> </a:t>
            </a:r>
            <a:r>
              <a:rPr lang="en-US" sz="1050" b="1" dirty="0">
                <a:latin typeface="Calibri"/>
                <a:ea typeface="Calibri"/>
                <a:cs typeface="Calibri"/>
              </a:rPr>
              <a:t>9</a:t>
            </a:r>
            <a:r>
              <a:rPr lang="en-US" sz="1050" dirty="0">
                <a:latin typeface="Calibri"/>
                <a:ea typeface="Calibri"/>
                <a:cs typeface="Calibri"/>
              </a:rPr>
              <a:t>. n=2,692.</a:t>
            </a:r>
            <a:endParaRPr lang="en-US" sz="1050" dirty="0">
              <a:latin typeface="Calibri" panose="020F0502020204030204" pitchFamily="34" charset="0"/>
              <a:ea typeface="Calibri" panose="020F0502020204030204" pitchFamily="34" charset="0"/>
              <a:cs typeface="Calibri" panose="020F0502020204030204" pitchFamily="34" charset="0"/>
            </a:endParaRPr>
          </a:p>
        </p:txBody>
      </p:sp>
      <p:sp>
        <p:nvSpPr>
          <p:cNvPr id="9" name="Google Shape;148;p5"/>
          <p:cNvSpPr txBox="1">
            <a:spLocks noGrp="1"/>
          </p:cNvSpPr>
          <p:nvPr>
            <p:ph type="title"/>
          </p:nvPr>
        </p:nvSpPr>
        <p:spPr>
          <a:xfrm>
            <a:off x="316871" y="175002"/>
            <a:ext cx="8401615" cy="1325563"/>
          </a:xfrm>
          <a:prstGeom prst="rect">
            <a:avLst/>
          </a:prstGeom>
          <a:noFill/>
          <a:ln>
            <a:noFill/>
          </a:ln>
        </p:spPr>
        <p:txBody>
          <a:bodyPr spcFirstLastPara="1" wrap="square" lIns="91425" tIns="45700" rIns="91425" bIns="45700" anchor="ctr" anchorCtr="0">
            <a:noAutofit/>
          </a:bodyPr>
          <a:lstStyle/>
          <a:p>
            <a:pPr lvl="0"/>
            <a:r>
              <a:rPr lang="en-US">
                <a:latin typeface="Calibri" panose="020F0502020204030204" pitchFamily="34" charset="0"/>
                <a:ea typeface="Calibri" panose="020F0502020204030204" pitchFamily="34" charset="0"/>
                <a:cs typeface="Calibri" panose="020F0502020204030204" pitchFamily="34" charset="0"/>
                <a:sym typeface="Lato"/>
              </a:rPr>
              <a:t>Half of employers motivated to offer internships </a:t>
            </a:r>
            <a:r>
              <a:rPr lang="en-US" u="sng">
                <a:latin typeface="Calibri" panose="020F0502020204030204" pitchFamily="34" charset="0"/>
                <a:ea typeface="Calibri" panose="020F0502020204030204" pitchFamily="34" charset="0"/>
                <a:cs typeface="Calibri" panose="020F0502020204030204" pitchFamily="34" charset="0"/>
                <a:sym typeface="Lato"/>
              </a:rPr>
              <a:t>primarily</a:t>
            </a:r>
            <a:r>
              <a:rPr lang="en-US">
                <a:latin typeface="Calibri" panose="020F0502020204030204" pitchFamily="34" charset="0"/>
                <a:ea typeface="Calibri" panose="020F0502020204030204" pitchFamily="34" charset="0"/>
                <a:cs typeface="Calibri" panose="020F0502020204030204" pitchFamily="34" charset="0"/>
                <a:sym typeface="Lato"/>
              </a:rPr>
              <a:t> to attract early-career talent</a:t>
            </a:r>
            <a:endParaRPr>
              <a:latin typeface="Calibri" panose="020F0502020204030204" pitchFamily="34" charset="0"/>
              <a:ea typeface="Calibri" panose="020F0502020204030204" pitchFamily="34" charset="0"/>
              <a:cs typeface="Calibri" panose="020F0502020204030204" pitchFamily="34" charset="0"/>
              <a:sym typeface="Lato"/>
            </a:endParaRPr>
          </a:p>
        </p:txBody>
      </p:sp>
    </p:spTree>
    <p:extLst>
      <p:ext uri="{BB962C8B-B14F-4D97-AF65-F5344CB8AC3E}">
        <p14:creationId xmlns:p14="http://schemas.microsoft.com/office/powerpoint/2010/main" val="436426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4"/>
          <p:cNvSpPr/>
          <p:nvPr/>
        </p:nvSpPr>
        <p:spPr>
          <a:xfrm>
            <a:off x="347870" y="374170"/>
            <a:ext cx="1858617" cy="49695"/>
          </a:xfrm>
          <a:prstGeom prst="rect">
            <a:avLst/>
          </a:prstGeom>
          <a:solidFill>
            <a:srgbClr val="193260"/>
          </a:solidFill>
          <a:ln w="19050" cap="flat" cmpd="sng">
            <a:solidFill>
              <a:srgbClr val="1932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 name="Google Shape;298;p14"/>
          <p:cNvSpPr/>
          <p:nvPr/>
        </p:nvSpPr>
        <p:spPr>
          <a:xfrm>
            <a:off x="2395331" y="374169"/>
            <a:ext cx="7401338" cy="49695"/>
          </a:xfrm>
          <a:prstGeom prst="rect">
            <a:avLst/>
          </a:prstGeom>
          <a:solidFill>
            <a:srgbClr val="4590B8"/>
          </a:solidFill>
          <a:ln w="19050" cap="flat" cmpd="sng">
            <a:solidFill>
              <a:srgbClr val="4590B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 name="Google Shape;299;p14"/>
          <p:cNvSpPr/>
          <p:nvPr/>
        </p:nvSpPr>
        <p:spPr>
          <a:xfrm>
            <a:off x="9912629" y="374169"/>
            <a:ext cx="1858617" cy="49695"/>
          </a:xfrm>
          <a:prstGeom prst="rect">
            <a:avLst/>
          </a:prstGeom>
          <a:solidFill>
            <a:srgbClr val="D0D0D0"/>
          </a:solidFill>
          <a:ln w="19050" cap="flat" cmpd="sng">
            <a:solidFill>
              <a:srgbClr val="D0D0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 name="Google Shape;300;p14"/>
          <p:cNvSpPr txBox="1"/>
          <p:nvPr/>
        </p:nvSpPr>
        <p:spPr>
          <a:xfrm>
            <a:off x="1599205" y="2513405"/>
            <a:ext cx="8739725" cy="1077178"/>
          </a:xfrm>
          <a:prstGeom prst="rect">
            <a:avLst/>
          </a:prstGeom>
          <a:noFill/>
          <a:ln>
            <a:noFill/>
          </a:ln>
        </p:spPr>
        <p:txBody>
          <a:bodyPr spcFirstLastPara="1" wrap="square" lIns="91425" tIns="45700" rIns="91425" bIns="45700" anchor="t" anchorCtr="0">
            <a:spAutoFit/>
          </a:bodyPr>
          <a:lstStyle/>
          <a:p>
            <a:pPr algn="ctr"/>
            <a:r>
              <a:rPr lang="en-US" sz="3200" i="1" dirty="0">
                <a:solidFill>
                  <a:srgbClr val="4590B8"/>
                </a:solidFill>
              </a:rPr>
              <a:t>Poll Question</a:t>
            </a:r>
            <a:endParaRPr lang="en-US" sz="3200" dirty="0"/>
          </a:p>
          <a:p>
            <a:pPr algn="ctr"/>
            <a:endParaRPr lang="en-US" sz="3200" i="1" dirty="0">
              <a:solidFill>
                <a:srgbClr val="4590B8"/>
              </a:solidFill>
              <a:latin typeface="Avenir"/>
            </a:endParaRPr>
          </a:p>
        </p:txBody>
      </p:sp>
      <p:pic>
        <p:nvPicPr>
          <p:cNvPr id="303" name="Google Shape;303;p14" descr="A logo for a forum&#10;&#10;Description automatically generated"/>
          <p:cNvPicPr preferRelativeResize="0"/>
          <p:nvPr/>
        </p:nvPicPr>
        <p:blipFill rotWithShape="1">
          <a:blip r:embed="rId3">
            <a:alphaModFix/>
          </a:blip>
          <a:srcRect/>
          <a:stretch/>
        </p:blipFill>
        <p:spPr>
          <a:xfrm>
            <a:off x="4172017" y="5039871"/>
            <a:ext cx="3594100" cy="1358900"/>
          </a:xfrm>
          <a:prstGeom prst="rect">
            <a:avLst/>
          </a:prstGeom>
          <a:noFill/>
          <a:ln>
            <a:noFill/>
          </a:ln>
        </p:spPr>
      </p:pic>
    </p:spTree>
    <p:extLst>
      <p:ext uri="{BB962C8B-B14F-4D97-AF65-F5344CB8AC3E}">
        <p14:creationId xmlns:p14="http://schemas.microsoft.com/office/powerpoint/2010/main" val="501567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8" name="TextBox 7"/>
          <p:cNvSpPr txBox="1"/>
          <p:nvPr/>
        </p:nvSpPr>
        <p:spPr>
          <a:xfrm>
            <a:off x="4520113" y="6605436"/>
            <a:ext cx="7671887" cy="253916"/>
          </a:xfrm>
          <a:prstGeom prst="rect">
            <a:avLst/>
          </a:prstGeom>
          <a:noFill/>
        </p:spPr>
        <p:txBody>
          <a:bodyPr wrap="square" lIns="91440" tIns="45720" rIns="91440" bIns="45720" rtlCol="0" anchor="t">
            <a:spAutoFit/>
          </a:bodyPr>
          <a:lstStyle/>
          <a:p>
            <a:r>
              <a:rPr lang="en-US" sz="1050" b="1" dirty="0">
                <a:latin typeface="Calibri"/>
                <a:ea typeface="Calibri"/>
                <a:cs typeface="Calibri"/>
              </a:rPr>
              <a:t>Source: </a:t>
            </a:r>
            <a:r>
              <a:rPr lang="en-US" sz="1050" dirty="0">
                <a:latin typeface="Calibri"/>
                <a:ea typeface="Calibri"/>
                <a:cs typeface="Calibri"/>
              </a:rPr>
              <a:t>BHEF. 2024. </a:t>
            </a:r>
            <a:r>
              <a:rPr lang="en-US" sz="1050" i="1" dirty="0">
                <a:latin typeface="Calibri"/>
                <a:ea typeface="Calibri"/>
                <a:cs typeface="Calibri"/>
              </a:rPr>
              <a:t>Expanding Internships Harnessing Employer Insights to Boost Opportunity and Enhance Learning</a:t>
            </a:r>
            <a:r>
              <a:rPr lang="en-US" sz="1050" dirty="0">
                <a:latin typeface="Calibri"/>
                <a:ea typeface="Calibri"/>
                <a:cs typeface="Calibri"/>
              </a:rPr>
              <a:t>, </a:t>
            </a:r>
            <a:r>
              <a:rPr lang="en-US" sz="1050" b="1" dirty="0">
                <a:latin typeface="Calibri"/>
                <a:ea typeface="Calibri"/>
                <a:cs typeface="Calibri"/>
              </a:rPr>
              <a:t>Figure</a:t>
            </a:r>
            <a:r>
              <a:rPr lang="en-US" sz="1050" dirty="0">
                <a:latin typeface="Calibri"/>
                <a:ea typeface="Calibri"/>
                <a:cs typeface="Calibri"/>
              </a:rPr>
              <a:t> </a:t>
            </a:r>
            <a:r>
              <a:rPr lang="en-US" sz="1050" b="1" dirty="0">
                <a:latin typeface="Calibri"/>
                <a:ea typeface="Calibri"/>
                <a:cs typeface="Calibri"/>
              </a:rPr>
              <a:t>10</a:t>
            </a:r>
            <a:r>
              <a:rPr lang="en-US" sz="1050" dirty="0">
                <a:latin typeface="Calibri"/>
                <a:ea typeface="Calibri"/>
                <a:cs typeface="Calibri"/>
              </a:rPr>
              <a:t>. N=2,692.</a:t>
            </a:r>
            <a:endParaRPr lang="en-US" sz="1050" dirty="0">
              <a:latin typeface="Calibri" panose="020F0502020204030204" pitchFamily="34" charset="0"/>
              <a:ea typeface="Calibri" panose="020F0502020204030204" pitchFamily="34" charset="0"/>
              <a:cs typeface="Calibri" panose="020F0502020204030204" pitchFamily="34"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777" y="1761307"/>
            <a:ext cx="9796495" cy="417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Google Shape;148;p5"/>
          <p:cNvSpPr txBox="1">
            <a:spLocks noGrp="1"/>
          </p:cNvSpPr>
          <p:nvPr>
            <p:ph type="title"/>
          </p:nvPr>
        </p:nvSpPr>
        <p:spPr>
          <a:xfrm>
            <a:off x="316871" y="175002"/>
            <a:ext cx="8401615" cy="1325563"/>
          </a:xfrm>
          <a:prstGeom prst="rect">
            <a:avLst/>
          </a:prstGeom>
          <a:noFill/>
          <a:ln>
            <a:noFill/>
          </a:ln>
        </p:spPr>
        <p:txBody>
          <a:bodyPr spcFirstLastPara="1" wrap="square" lIns="91425" tIns="45700" rIns="91425" bIns="45700" anchor="ctr" anchorCtr="0">
            <a:noAutofit/>
          </a:bodyPr>
          <a:lstStyle/>
          <a:p>
            <a:pPr lvl="0"/>
            <a:r>
              <a:rPr lang="en-US">
                <a:latin typeface="Calibri" panose="020F0502020204030204" pitchFamily="34" charset="0"/>
                <a:ea typeface="Calibri" panose="020F0502020204030204" pitchFamily="34" charset="0"/>
                <a:cs typeface="Calibri" panose="020F0502020204030204" pitchFamily="34" charset="0"/>
                <a:sym typeface="Lato"/>
              </a:rPr>
              <a:t>Half of employers constrained </a:t>
            </a:r>
            <a:r>
              <a:rPr lang="en-US" u="sng">
                <a:latin typeface="Calibri" panose="020F0502020204030204" pitchFamily="34" charset="0"/>
                <a:ea typeface="Calibri" panose="020F0502020204030204" pitchFamily="34" charset="0"/>
                <a:cs typeface="Calibri" panose="020F0502020204030204" pitchFamily="34" charset="0"/>
                <a:sym typeface="Lato"/>
              </a:rPr>
              <a:t>primarily</a:t>
            </a:r>
            <a:r>
              <a:rPr lang="en-US">
                <a:latin typeface="Calibri" panose="020F0502020204030204" pitchFamily="34" charset="0"/>
                <a:ea typeface="Calibri" panose="020F0502020204030204" pitchFamily="34" charset="0"/>
                <a:cs typeface="Calibri" panose="020F0502020204030204" pitchFamily="34" charset="0"/>
                <a:sym typeface="Lato"/>
              </a:rPr>
              <a:t> by operational challenges</a:t>
            </a:r>
            <a:endParaRPr>
              <a:latin typeface="Calibri" panose="020F0502020204030204" pitchFamily="34" charset="0"/>
              <a:ea typeface="Calibri" panose="020F0502020204030204" pitchFamily="34" charset="0"/>
              <a:cs typeface="Calibri" panose="020F0502020204030204" pitchFamily="34" charset="0"/>
              <a:sym typeface="Lato"/>
            </a:endParaRPr>
          </a:p>
        </p:txBody>
      </p:sp>
      <p:sp>
        <p:nvSpPr>
          <p:cNvPr id="12" name="TextBox 11">
            <a:extLst>
              <a:ext uri="{FF2B5EF4-FFF2-40B4-BE49-F238E27FC236}">
                <a16:creationId xmlns:a16="http://schemas.microsoft.com/office/drawing/2014/main" id="{F89580FF-92AE-9DB5-9DD0-36EC70D20912}"/>
              </a:ext>
            </a:extLst>
          </p:cNvPr>
          <p:cNvSpPr txBox="1"/>
          <p:nvPr/>
        </p:nvSpPr>
        <p:spPr>
          <a:xfrm>
            <a:off x="108643" y="3107749"/>
            <a:ext cx="1910280" cy="738664"/>
          </a:xfrm>
          <a:prstGeom prst="rect">
            <a:avLst/>
          </a:prstGeom>
          <a:noFill/>
        </p:spPr>
        <p:txBody>
          <a:bodyPr wrap="square" rtlCol="0">
            <a:spAutoFit/>
          </a:bodyPr>
          <a:lstStyle/>
          <a:p>
            <a:r>
              <a:rPr lang="en-US" b="1" i="1">
                <a:latin typeface="Calibri" panose="020F0502020204030204" pitchFamily="34" charset="0"/>
                <a:ea typeface="Calibri" panose="020F0502020204030204" pitchFamily="34" charset="0"/>
                <a:cs typeface="Calibri" panose="020F0502020204030204" pitchFamily="34" charset="0"/>
              </a:rPr>
              <a:t>Share of employers by primary barrier to offering internships</a:t>
            </a:r>
          </a:p>
        </p:txBody>
      </p:sp>
    </p:spTree>
    <p:extLst>
      <p:ext uri="{BB962C8B-B14F-4D97-AF65-F5344CB8AC3E}">
        <p14:creationId xmlns:p14="http://schemas.microsoft.com/office/powerpoint/2010/main" val="3922323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4"/>
          <p:cNvSpPr/>
          <p:nvPr/>
        </p:nvSpPr>
        <p:spPr>
          <a:xfrm>
            <a:off x="347870" y="374170"/>
            <a:ext cx="1858617" cy="49695"/>
          </a:xfrm>
          <a:prstGeom prst="rect">
            <a:avLst/>
          </a:prstGeom>
          <a:solidFill>
            <a:srgbClr val="193260"/>
          </a:solidFill>
          <a:ln w="19050" cap="flat" cmpd="sng">
            <a:solidFill>
              <a:srgbClr val="1932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 name="Google Shape;298;p14"/>
          <p:cNvSpPr/>
          <p:nvPr/>
        </p:nvSpPr>
        <p:spPr>
          <a:xfrm>
            <a:off x="2395331" y="374169"/>
            <a:ext cx="7401338" cy="49695"/>
          </a:xfrm>
          <a:prstGeom prst="rect">
            <a:avLst/>
          </a:prstGeom>
          <a:solidFill>
            <a:srgbClr val="4590B8"/>
          </a:solidFill>
          <a:ln w="19050" cap="flat" cmpd="sng">
            <a:solidFill>
              <a:srgbClr val="4590B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 name="Google Shape;299;p14"/>
          <p:cNvSpPr/>
          <p:nvPr/>
        </p:nvSpPr>
        <p:spPr>
          <a:xfrm>
            <a:off x="9912629" y="374169"/>
            <a:ext cx="1858617" cy="49695"/>
          </a:xfrm>
          <a:prstGeom prst="rect">
            <a:avLst/>
          </a:prstGeom>
          <a:solidFill>
            <a:srgbClr val="D0D0D0"/>
          </a:solidFill>
          <a:ln w="19050" cap="flat" cmpd="sng">
            <a:solidFill>
              <a:srgbClr val="D0D0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 name="Google Shape;300;p14"/>
          <p:cNvSpPr txBox="1"/>
          <p:nvPr/>
        </p:nvSpPr>
        <p:spPr>
          <a:xfrm>
            <a:off x="1599205" y="2513405"/>
            <a:ext cx="8739725" cy="1077178"/>
          </a:xfrm>
          <a:prstGeom prst="rect">
            <a:avLst/>
          </a:prstGeom>
          <a:noFill/>
          <a:ln>
            <a:noFill/>
          </a:ln>
        </p:spPr>
        <p:txBody>
          <a:bodyPr spcFirstLastPara="1" wrap="square" lIns="91425" tIns="45700" rIns="91425" bIns="45700" anchor="t" anchorCtr="0">
            <a:spAutoFit/>
          </a:bodyPr>
          <a:lstStyle/>
          <a:p>
            <a:pPr algn="ctr"/>
            <a:r>
              <a:rPr lang="en-US" sz="3200" i="1" dirty="0">
                <a:solidFill>
                  <a:srgbClr val="4590B8"/>
                </a:solidFill>
              </a:rPr>
              <a:t>Poll Question</a:t>
            </a:r>
            <a:endParaRPr lang="en-US" sz="3200" dirty="0"/>
          </a:p>
          <a:p>
            <a:pPr algn="ctr"/>
            <a:endParaRPr lang="en-US" sz="3200" i="1" dirty="0">
              <a:solidFill>
                <a:srgbClr val="4590B8"/>
              </a:solidFill>
              <a:latin typeface="Avenir"/>
            </a:endParaRPr>
          </a:p>
        </p:txBody>
      </p:sp>
      <p:pic>
        <p:nvPicPr>
          <p:cNvPr id="303" name="Google Shape;303;p14" descr="A logo for a forum&#10;&#10;Description automatically generated"/>
          <p:cNvPicPr preferRelativeResize="0"/>
          <p:nvPr/>
        </p:nvPicPr>
        <p:blipFill rotWithShape="1">
          <a:blip r:embed="rId3">
            <a:alphaModFix/>
          </a:blip>
          <a:srcRect/>
          <a:stretch/>
        </p:blipFill>
        <p:spPr>
          <a:xfrm>
            <a:off x="4172017" y="5039871"/>
            <a:ext cx="3594100" cy="1358900"/>
          </a:xfrm>
          <a:prstGeom prst="rect">
            <a:avLst/>
          </a:prstGeom>
          <a:noFill/>
          <a:ln>
            <a:noFill/>
          </a:ln>
        </p:spPr>
      </p:pic>
    </p:spTree>
    <p:extLst>
      <p:ext uri="{BB962C8B-B14F-4D97-AF65-F5344CB8AC3E}">
        <p14:creationId xmlns:p14="http://schemas.microsoft.com/office/powerpoint/2010/main" val="618036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9" name="TextBox 8"/>
          <p:cNvSpPr txBox="1"/>
          <p:nvPr/>
        </p:nvSpPr>
        <p:spPr>
          <a:xfrm>
            <a:off x="4471416" y="6604084"/>
            <a:ext cx="7720584" cy="253916"/>
          </a:xfrm>
          <a:prstGeom prst="rect">
            <a:avLst/>
          </a:prstGeom>
          <a:noFill/>
        </p:spPr>
        <p:txBody>
          <a:bodyPr wrap="square" lIns="91440" tIns="45720" rIns="91440" bIns="45720" rtlCol="0" anchor="t">
            <a:spAutoFit/>
          </a:bodyPr>
          <a:lstStyle/>
          <a:p>
            <a:r>
              <a:rPr lang="en-US" sz="1050" b="1" dirty="0">
                <a:latin typeface="Calibri"/>
                <a:ea typeface="Calibri"/>
                <a:cs typeface="Calibri"/>
              </a:rPr>
              <a:t>Source: </a:t>
            </a:r>
            <a:r>
              <a:rPr lang="en-US" sz="1050" dirty="0">
                <a:latin typeface="Calibri"/>
                <a:ea typeface="Calibri"/>
                <a:cs typeface="Calibri"/>
              </a:rPr>
              <a:t>BHEF. 2024. </a:t>
            </a:r>
            <a:r>
              <a:rPr lang="en-US" sz="1050" i="1" dirty="0">
                <a:latin typeface="Calibri"/>
                <a:ea typeface="Calibri"/>
                <a:cs typeface="Calibri"/>
              </a:rPr>
              <a:t>Expanding Internships Harnessing Employer Insights to Boost Opportunity and Enhance Learning</a:t>
            </a:r>
            <a:r>
              <a:rPr lang="en-US" sz="1050" dirty="0">
                <a:latin typeface="Calibri"/>
                <a:ea typeface="Calibri"/>
                <a:cs typeface="Calibri"/>
              </a:rPr>
              <a:t>, </a:t>
            </a:r>
            <a:r>
              <a:rPr lang="en-US" sz="1050" b="1" dirty="0">
                <a:latin typeface="Calibri"/>
                <a:ea typeface="Calibri"/>
                <a:cs typeface="Calibri"/>
              </a:rPr>
              <a:t>Figure</a:t>
            </a:r>
            <a:r>
              <a:rPr lang="en-US" sz="1050" dirty="0">
                <a:latin typeface="Calibri"/>
                <a:ea typeface="Calibri"/>
                <a:cs typeface="Calibri"/>
              </a:rPr>
              <a:t> </a:t>
            </a:r>
            <a:r>
              <a:rPr lang="en-US" sz="1050" b="1" dirty="0">
                <a:latin typeface="Calibri"/>
                <a:ea typeface="Calibri"/>
                <a:cs typeface="Calibri"/>
              </a:rPr>
              <a:t>16</a:t>
            </a:r>
            <a:r>
              <a:rPr lang="en-US" sz="1050" dirty="0">
                <a:latin typeface="Calibri"/>
                <a:ea typeface="Calibri"/>
                <a:cs typeface="Calibri"/>
              </a:rPr>
              <a:t>. N=2,036.</a:t>
            </a:r>
            <a:endParaRPr lang="en-US" sz="1050" dirty="0">
              <a:latin typeface="Calibri" panose="020F0502020204030204" pitchFamily="34" charset="0"/>
              <a:ea typeface="Calibri" panose="020F0502020204030204" pitchFamily="34" charset="0"/>
              <a:cs typeface="Calibri" panose="020F0502020204030204" pitchFamily="34" charset="0"/>
            </a:endParaRPr>
          </a:p>
        </p:txBody>
      </p:sp>
      <p:sp>
        <p:nvSpPr>
          <p:cNvPr id="11" name="Google Shape;148;p5"/>
          <p:cNvSpPr txBox="1">
            <a:spLocks noGrp="1"/>
          </p:cNvSpPr>
          <p:nvPr>
            <p:ph type="title"/>
          </p:nvPr>
        </p:nvSpPr>
        <p:spPr>
          <a:xfrm>
            <a:off x="316872" y="175002"/>
            <a:ext cx="7731659" cy="1325563"/>
          </a:xfrm>
          <a:prstGeom prst="rect">
            <a:avLst/>
          </a:prstGeom>
          <a:noFill/>
          <a:ln>
            <a:noFill/>
          </a:ln>
        </p:spPr>
        <p:txBody>
          <a:bodyPr spcFirstLastPara="1" wrap="square" lIns="91425" tIns="45700" rIns="91425" bIns="45700" anchor="ctr" anchorCtr="0">
            <a:noAutofit/>
          </a:bodyPr>
          <a:lstStyle/>
          <a:p>
            <a:pPr lvl="0"/>
            <a:r>
              <a:rPr lang="en-US">
                <a:latin typeface="Calibri" panose="020F0502020204030204" pitchFamily="34" charset="0"/>
                <a:ea typeface="Calibri" panose="020F0502020204030204" pitchFamily="34" charset="0"/>
                <a:cs typeface="Calibri" panose="020F0502020204030204" pitchFamily="34" charset="0"/>
                <a:sym typeface="Lato"/>
              </a:rPr>
              <a:t>A variety of partnerships and resources can be leveraged to increase internship supply</a:t>
            </a:r>
            <a:endParaRPr>
              <a:latin typeface="Calibri" panose="020F0502020204030204" pitchFamily="34" charset="0"/>
              <a:ea typeface="Calibri" panose="020F0502020204030204" pitchFamily="34" charset="0"/>
              <a:cs typeface="Calibri" panose="020F0502020204030204" pitchFamily="34" charset="0"/>
              <a:sym typeface="Lato"/>
            </a:endParaRPr>
          </a:p>
        </p:txBody>
      </p:sp>
      <p:sp>
        <p:nvSpPr>
          <p:cNvPr id="12" name="TextBox 11">
            <a:extLst>
              <a:ext uri="{FF2B5EF4-FFF2-40B4-BE49-F238E27FC236}">
                <a16:creationId xmlns:a16="http://schemas.microsoft.com/office/drawing/2014/main" id="{F89580FF-92AE-9DB5-9DD0-36EC70D20912}"/>
              </a:ext>
            </a:extLst>
          </p:cNvPr>
          <p:cNvSpPr txBox="1"/>
          <p:nvPr/>
        </p:nvSpPr>
        <p:spPr>
          <a:xfrm>
            <a:off x="6091983" y="3205416"/>
            <a:ext cx="4693727" cy="2031325"/>
          </a:xfrm>
          <a:prstGeom prst="rect">
            <a:avLst/>
          </a:prstGeom>
          <a:solidFill>
            <a:schemeClr val="bg1">
              <a:lumMod val="95000"/>
            </a:schemeClr>
          </a:solidFill>
        </p:spPr>
        <p:txBody>
          <a:bodyPr wrap="square" lIns="91440" tIns="45720" rIns="91440" bIns="45720" rtlCol="0" anchor="t">
            <a:spAutoFit/>
          </a:bodyPr>
          <a:lstStyle/>
          <a:p>
            <a:endParaRPr lang="en-US" sz="1600">
              <a:latin typeface="Calibri" panose="020F0502020204030204" pitchFamily="34" charset="0"/>
              <a:ea typeface="Calibri" panose="020F0502020204030204" pitchFamily="34" charset="0"/>
              <a:cs typeface="Calibri" panose="020F0502020204030204" pitchFamily="34" charset="0"/>
            </a:endParaRPr>
          </a:p>
          <a:p>
            <a:r>
              <a:rPr lang="en-US" sz="1600">
                <a:latin typeface="Calibri"/>
                <a:ea typeface="Calibri"/>
                <a:cs typeface="Calibri"/>
              </a:rPr>
              <a:t>Employers are interested in receiving that support through </a:t>
            </a:r>
            <a:r>
              <a:rPr lang="en-US" sz="1600" b="1">
                <a:latin typeface="Calibri"/>
                <a:ea typeface="Calibri"/>
                <a:cs typeface="Calibri"/>
              </a:rPr>
              <a:t>partnerships</a:t>
            </a:r>
            <a:r>
              <a:rPr lang="en-US" sz="1600">
                <a:latin typeface="Calibri"/>
                <a:ea typeface="Calibri"/>
                <a:cs typeface="Calibri"/>
              </a:rPr>
              <a:t> with higher education, including four-year universities and two-year institutions. </a:t>
            </a:r>
          </a:p>
          <a:p>
            <a:endParaRPr lang="en-US" sz="1600">
              <a:latin typeface="Calibri"/>
              <a:ea typeface="Calibri"/>
              <a:cs typeface="Calibri"/>
            </a:endParaRPr>
          </a:p>
          <a:p>
            <a:r>
              <a:rPr lang="en-US" sz="1600">
                <a:latin typeface="Calibri"/>
                <a:ea typeface="Calibri"/>
                <a:cs typeface="Calibri"/>
              </a:rPr>
              <a:t>Connections with entities in the field are perceived as less important, particularly chambers of commerce.</a:t>
            </a:r>
            <a:endParaRPr lang="en-US"/>
          </a:p>
          <a:p>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62B6952-2CF4-276B-D0CD-E6FD101AD3FE}"/>
              </a:ext>
            </a:extLst>
          </p:cNvPr>
          <p:cNvSpPr txBox="1"/>
          <p:nvPr/>
        </p:nvSpPr>
        <p:spPr>
          <a:xfrm>
            <a:off x="139632" y="1409325"/>
            <a:ext cx="5818998" cy="307777"/>
          </a:xfrm>
          <a:prstGeom prst="rect">
            <a:avLst/>
          </a:prstGeom>
          <a:noFill/>
        </p:spPr>
        <p:txBody>
          <a:bodyPr wrap="square" lIns="91440" tIns="45720" rIns="91440" bIns="45720" rtlCol="0" anchor="t">
            <a:spAutoFit/>
          </a:bodyPr>
          <a:lstStyle/>
          <a:p>
            <a:pPr algn="r"/>
            <a:r>
              <a:rPr lang="en-US" b="1" i="1">
                <a:latin typeface="Calibri"/>
                <a:ea typeface="Calibri"/>
                <a:cs typeface="Calibri"/>
              </a:rPr>
              <a:t>Share of employers that feel partner would help begin/expand internships</a:t>
            </a:r>
          </a:p>
        </p:txBody>
      </p:sp>
      <p:pic>
        <p:nvPicPr>
          <p:cNvPr id="5" name="Picture 4" descr="A graph of information on a white background&#10;&#10;Description automatically generated">
            <a:extLst>
              <a:ext uri="{FF2B5EF4-FFF2-40B4-BE49-F238E27FC236}">
                <a16:creationId xmlns:a16="http://schemas.microsoft.com/office/drawing/2014/main" id="{77E72528-2209-EEEC-1759-9DED7B434DFE}"/>
              </a:ext>
            </a:extLst>
          </p:cNvPr>
          <p:cNvPicPr>
            <a:picLocks noChangeAspect="1"/>
          </p:cNvPicPr>
          <p:nvPr/>
        </p:nvPicPr>
        <p:blipFill>
          <a:blip r:embed="rId3"/>
          <a:stretch>
            <a:fillRect/>
          </a:stretch>
        </p:blipFill>
        <p:spPr>
          <a:xfrm>
            <a:off x="517989" y="1716795"/>
            <a:ext cx="3995058" cy="5003494"/>
          </a:xfrm>
          <a:prstGeom prst="rect">
            <a:avLst/>
          </a:prstGeom>
        </p:spPr>
      </p:pic>
    </p:spTree>
    <p:extLst>
      <p:ext uri="{BB962C8B-B14F-4D97-AF65-F5344CB8AC3E}">
        <p14:creationId xmlns:p14="http://schemas.microsoft.com/office/powerpoint/2010/main" val="3556866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9" name="TextBox 8"/>
          <p:cNvSpPr txBox="1"/>
          <p:nvPr/>
        </p:nvSpPr>
        <p:spPr>
          <a:xfrm>
            <a:off x="4342020" y="6604084"/>
            <a:ext cx="7749339" cy="261610"/>
          </a:xfrm>
          <a:prstGeom prst="rect">
            <a:avLst/>
          </a:prstGeom>
          <a:noFill/>
        </p:spPr>
        <p:txBody>
          <a:bodyPr wrap="square" lIns="91440" tIns="45720" rIns="91440" bIns="45720" rtlCol="0" anchor="t">
            <a:spAutoFit/>
          </a:bodyPr>
          <a:lstStyle/>
          <a:p>
            <a:r>
              <a:rPr lang="en-US" sz="1050" b="1" dirty="0">
                <a:latin typeface="Calibri"/>
                <a:ea typeface="Calibri"/>
                <a:cs typeface="Calibri"/>
              </a:rPr>
              <a:t>Source: </a:t>
            </a:r>
            <a:r>
              <a:rPr lang="en-US" sz="1050" dirty="0">
                <a:latin typeface="Calibri"/>
                <a:ea typeface="Calibri"/>
                <a:cs typeface="Calibri"/>
              </a:rPr>
              <a:t>BHEF. 2024. </a:t>
            </a:r>
            <a:r>
              <a:rPr lang="en-US" sz="1050" i="1" dirty="0">
                <a:latin typeface="Calibri"/>
                <a:ea typeface="Calibri"/>
                <a:cs typeface="Calibri"/>
              </a:rPr>
              <a:t>Expanding Internships Harnessing Employer Insights to Boost Opportunity and Enhance Learning</a:t>
            </a:r>
            <a:r>
              <a:rPr lang="en-US" sz="1050" dirty="0">
                <a:latin typeface="Calibri"/>
                <a:ea typeface="Calibri"/>
                <a:cs typeface="Calibri"/>
              </a:rPr>
              <a:t>, </a:t>
            </a:r>
            <a:r>
              <a:rPr lang="en-US" sz="1050" b="1" dirty="0">
                <a:latin typeface="Calibri"/>
                <a:ea typeface="Calibri"/>
                <a:cs typeface="Calibri"/>
              </a:rPr>
              <a:t>Figure</a:t>
            </a:r>
            <a:r>
              <a:rPr lang="en-US" sz="1050" dirty="0">
                <a:latin typeface="Calibri"/>
                <a:ea typeface="Calibri"/>
                <a:cs typeface="Calibri"/>
              </a:rPr>
              <a:t> </a:t>
            </a:r>
            <a:r>
              <a:rPr lang="en-US" sz="1050" b="1" dirty="0">
                <a:latin typeface="Calibri"/>
                <a:ea typeface="Calibri"/>
                <a:cs typeface="Calibri"/>
              </a:rPr>
              <a:t>16</a:t>
            </a:r>
            <a:r>
              <a:rPr lang="en-US" sz="1050" dirty="0">
                <a:latin typeface="Calibri"/>
                <a:ea typeface="Calibri"/>
                <a:cs typeface="Calibri"/>
              </a:rPr>
              <a:t>. </a:t>
            </a:r>
            <a:r>
              <a:rPr lang="en-US" sz="1100" dirty="0">
                <a:latin typeface="Calibri"/>
                <a:ea typeface="Calibri"/>
                <a:cs typeface="Calibri"/>
              </a:rPr>
              <a:t>N=2,036.</a:t>
            </a:r>
            <a:endParaRPr lang="en-US" sz="1050" dirty="0">
              <a:latin typeface="Calibri" panose="020F0502020204030204" pitchFamily="34" charset="0"/>
              <a:ea typeface="Calibri" panose="020F0502020204030204" pitchFamily="34" charset="0"/>
              <a:cs typeface="Calibri" panose="020F0502020204030204" pitchFamily="34" charset="0"/>
            </a:endParaRPr>
          </a:p>
        </p:txBody>
      </p:sp>
      <p:sp>
        <p:nvSpPr>
          <p:cNvPr id="11" name="Google Shape;148;p5"/>
          <p:cNvSpPr txBox="1">
            <a:spLocks noGrp="1"/>
          </p:cNvSpPr>
          <p:nvPr>
            <p:ph type="title"/>
          </p:nvPr>
        </p:nvSpPr>
        <p:spPr>
          <a:xfrm>
            <a:off x="316872" y="175002"/>
            <a:ext cx="7731659" cy="1325563"/>
          </a:xfrm>
          <a:prstGeom prst="rect">
            <a:avLst/>
          </a:prstGeom>
          <a:noFill/>
          <a:ln>
            <a:noFill/>
          </a:ln>
        </p:spPr>
        <p:txBody>
          <a:bodyPr spcFirstLastPara="1" wrap="square" lIns="91425" tIns="45700" rIns="91425" bIns="45700" anchor="ctr" anchorCtr="0">
            <a:noAutofit/>
          </a:bodyPr>
          <a:lstStyle/>
          <a:p>
            <a:pPr lvl="0"/>
            <a:r>
              <a:rPr lang="en-US">
                <a:latin typeface="Calibri" panose="020F0502020204030204" pitchFamily="34" charset="0"/>
                <a:ea typeface="Calibri" panose="020F0502020204030204" pitchFamily="34" charset="0"/>
                <a:cs typeface="Calibri" panose="020F0502020204030204" pitchFamily="34" charset="0"/>
                <a:sym typeface="Lato"/>
              </a:rPr>
              <a:t>A variety of partnerships and resources can be leveraged to increase internship supply</a:t>
            </a:r>
            <a:endParaRPr>
              <a:latin typeface="Calibri" panose="020F0502020204030204" pitchFamily="34" charset="0"/>
              <a:ea typeface="Calibri" panose="020F0502020204030204" pitchFamily="34" charset="0"/>
              <a:cs typeface="Calibri" panose="020F0502020204030204" pitchFamily="34" charset="0"/>
              <a:sym typeface="Lato"/>
            </a:endParaRPr>
          </a:p>
        </p:txBody>
      </p:sp>
      <p:sp>
        <p:nvSpPr>
          <p:cNvPr id="24" name="TextBox 23">
            <a:extLst>
              <a:ext uri="{FF2B5EF4-FFF2-40B4-BE49-F238E27FC236}">
                <a16:creationId xmlns:a16="http://schemas.microsoft.com/office/drawing/2014/main" id="{F89580FF-92AE-9DB5-9DD0-36EC70D20912}"/>
              </a:ext>
            </a:extLst>
          </p:cNvPr>
          <p:cNvSpPr txBox="1"/>
          <p:nvPr/>
        </p:nvSpPr>
        <p:spPr>
          <a:xfrm>
            <a:off x="6272355" y="1354241"/>
            <a:ext cx="5818998" cy="307777"/>
          </a:xfrm>
          <a:prstGeom prst="rect">
            <a:avLst/>
          </a:prstGeom>
          <a:noFill/>
        </p:spPr>
        <p:txBody>
          <a:bodyPr wrap="square" lIns="91440" tIns="45720" rIns="91440" bIns="45720" rtlCol="0" anchor="t">
            <a:spAutoFit/>
          </a:bodyPr>
          <a:lstStyle/>
          <a:p>
            <a:pPr algn="r"/>
            <a:r>
              <a:rPr lang="en-US" b="1" i="1">
                <a:latin typeface="Calibri"/>
                <a:ea typeface="Calibri"/>
                <a:cs typeface="Calibri"/>
              </a:rPr>
              <a:t>Share of employers that feel resource would help begin/expand internships</a:t>
            </a:r>
          </a:p>
        </p:txBody>
      </p:sp>
      <p:sp>
        <p:nvSpPr>
          <p:cNvPr id="12" name="TextBox 11">
            <a:extLst>
              <a:ext uri="{FF2B5EF4-FFF2-40B4-BE49-F238E27FC236}">
                <a16:creationId xmlns:a16="http://schemas.microsoft.com/office/drawing/2014/main" id="{F89580FF-92AE-9DB5-9DD0-36EC70D20912}"/>
              </a:ext>
            </a:extLst>
          </p:cNvPr>
          <p:cNvSpPr txBox="1"/>
          <p:nvPr/>
        </p:nvSpPr>
        <p:spPr>
          <a:xfrm>
            <a:off x="631832" y="2521961"/>
            <a:ext cx="4427487" cy="2308324"/>
          </a:xfrm>
          <a:prstGeom prst="rect">
            <a:avLst/>
          </a:prstGeom>
          <a:solidFill>
            <a:schemeClr val="bg1">
              <a:lumMod val="95000"/>
            </a:schemeClr>
          </a:solidFill>
        </p:spPr>
        <p:txBody>
          <a:bodyPr wrap="square" lIns="91440" tIns="45720" rIns="91440" bIns="45720" rtlCol="0" anchor="t">
            <a:spAutoFit/>
          </a:bodyPr>
          <a:lstStyle/>
          <a:p>
            <a:pPr algn="r"/>
            <a:endParaRPr lang="en-US" sz="1600">
              <a:latin typeface="Calibri"/>
              <a:ea typeface="Calibri"/>
              <a:cs typeface="Calibri"/>
            </a:endParaRPr>
          </a:p>
          <a:p>
            <a:r>
              <a:rPr lang="en-US" sz="1600">
                <a:latin typeface="Calibri"/>
                <a:ea typeface="Calibri"/>
                <a:cs typeface="Calibri"/>
              </a:rPr>
              <a:t>Employers are interested in </a:t>
            </a:r>
            <a:r>
              <a:rPr lang="en-US" sz="1600" b="1">
                <a:latin typeface="Calibri"/>
                <a:ea typeface="Calibri"/>
                <a:cs typeface="Calibri"/>
              </a:rPr>
              <a:t>support </a:t>
            </a:r>
            <a:r>
              <a:rPr lang="en-US" sz="1600">
                <a:latin typeface="Calibri"/>
                <a:ea typeface="Calibri"/>
                <a:cs typeface="Calibri"/>
              </a:rPr>
              <a:t>to (a) cover internship program costs, (b) find and recruit candidates, and (c) conduct a cost-benefit analysis would bolster their ability to offer internships. </a:t>
            </a:r>
            <a:endParaRPr lang="en-US">
              <a:ea typeface="Calibri"/>
            </a:endParaRPr>
          </a:p>
          <a:p>
            <a:endParaRPr lang="en-US" sz="1600">
              <a:latin typeface="Calibri"/>
              <a:ea typeface="Calibri"/>
              <a:cs typeface="Calibri"/>
            </a:endParaRPr>
          </a:p>
          <a:p>
            <a:r>
              <a:rPr lang="en-US" sz="1600">
                <a:latin typeface="Calibri"/>
                <a:ea typeface="Calibri"/>
                <a:cs typeface="Calibri"/>
              </a:rPr>
              <a:t>They are not especially interested in receiving a toolkit to help them start or expand internships.</a:t>
            </a:r>
            <a:endParaRPr lang="en-US"/>
          </a:p>
          <a:p>
            <a:endParaRPr lang="en-US" sz="160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screen shot of a chart&#10;&#10;Description automatically generated">
            <a:extLst>
              <a:ext uri="{FF2B5EF4-FFF2-40B4-BE49-F238E27FC236}">
                <a16:creationId xmlns:a16="http://schemas.microsoft.com/office/drawing/2014/main" id="{40BC2360-BBB1-9A30-F277-B5C1EC0789AD}"/>
              </a:ext>
            </a:extLst>
          </p:cNvPr>
          <p:cNvPicPr>
            <a:picLocks noChangeAspect="1"/>
          </p:cNvPicPr>
          <p:nvPr/>
        </p:nvPicPr>
        <p:blipFill>
          <a:blip r:embed="rId3"/>
          <a:stretch>
            <a:fillRect/>
          </a:stretch>
        </p:blipFill>
        <p:spPr>
          <a:xfrm>
            <a:off x="6897362" y="1786338"/>
            <a:ext cx="4869686" cy="4543082"/>
          </a:xfrm>
          <a:prstGeom prst="rect">
            <a:avLst/>
          </a:prstGeom>
        </p:spPr>
      </p:pic>
    </p:spTree>
    <p:extLst>
      <p:ext uri="{BB962C8B-B14F-4D97-AF65-F5344CB8AC3E}">
        <p14:creationId xmlns:p14="http://schemas.microsoft.com/office/powerpoint/2010/main" val="3177943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dab58f530b_0_0"/>
          <p:cNvSpPr txBox="1"/>
          <p:nvPr/>
        </p:nvSpPr>
        <p:spPr>
          <a:xfrm>
            <a:off x="0" y="0"/>
            <a:ext cx="5958600" cy="6858000"/>
          </a:xfrm>
          <a:prstGeom prst="rect">
            <a:avLst/>
          </a:prstGeom>
          <a:solidFill>
            <a:schemeClr val="accent1"/>
          </a:solidFill>
          <a:ln>
            <a:noFill/>
          </a:ln>
        </p:spPr>
        <p:txBody>
          <a:bodyPr spcFirstLastPara="1" wrap="square" lIns="91425" tIns="91425" rIns="91425" bIns="91425" anchor="ctr" anchorCtr="0">
            <a:noAutofit/>
          </a:bodyPr>
          <a:lstStyle/>
          <a:p>
            <a:pPr marL="463550" marR="248521" lvl="0" indent="0" algn="l" rtl="0">
              <a:lnSpc>
                <a:spcPct val="100000"/>
              </a:lnSpc>
              <a:spcBef>
                <a:spcPts val="0"/>
              </a:spcBef>
              <a:spcAft>
                <a:spcPts val="0"/>
              </a:spcAft>
              <a:buClr>
                <a:schemeClr val="dk1"/>
              </a:buClr>
              <a:buSzPts val="1400"/>
              <a:buFont typeface="Arial"/>
              <a:buNone/>
            </a:pPr>
            <a:endParaRPr sz="1400" b="0" i="0" u="none" strike="sngStrike" cap="none">
              <a:solidFill>
                <a:schemeClr val="lt1"/>
              </a:solidFill>
              <a:latin typeface="Arial"/>
              <a:ea typeface="Arial"/>
              <a:cs typeface="Arial"/>
              <a:sym typeface="Arial"/>
            </a:endParaRPr>
          </a:p>
        </p:txBody>
      </p:sp>
      <p:sp>
        <p:nvSpPr>
          <p:cNvPr id="129" name="Google Shape;129;g2dab58f530b_0_0"/>
          <p:cNvSpPr txBox="1"/>
          <p:nvPr/>
        </p:nvSpPr>
        <p:spPr>
          <a:xfrm>
            <a:off x="684150" y="1027800"/>
            <a:ext cx="4590300" cy="487052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3000" b="1" dirty="0">
                <a:solidFill>
                  <a:schemeClr val="lt1"/>
                </a:solidFill>
                <a:latin typeface="Lato"/>
                <a:ea typeface="Lato"/>
                <a:cs typeface="Lato"/>
                <a:sym typeface="Lato"/>
              </a:rPr>
              <a:t>The Business-Higher Education Forum is a national network connecting</a:t>
            </a:r>
            <a:r>
              <a:rPr lang="en-US" sz="3000" b="1" dirty="0">
                <a:solidFill>
                  <a:srgbClr val="FFC000"/>
                </a:solidFill>
                <a:latin typeface="Lato"/>
                <a:ea typeface="Lato"/>
                <a:cs typeface="Lato"/>
                <a:sym typeface="Lato"/>
              </a:rPr>
              <a:t> pioneering corporate and higher education leaders</a:t>
            </a:r>
            <a:r>
              <a:rPr lang="en-US" sz="3000" b="1" dirty="0">
                <a:solidFill>
                  <a:schemeClr val="lt1"/>
                </a:solidFill>
                <a:latin typeface="Lato"/>
                <a:ea typeface="Lato"/>
                <a:cs typeface="Lato"/>
                <a:sym typeface="Lato"/>
              </a:rPr>
              <a:t> to identify emerging skills and co-develop pathways that address talent gaps.</a:t>
            </a:r>
            <a:endParaRPr sz="3000" dirty="0">
              <a:solidFill>
                <a:schemeClr val="lt1"/>
              </a:solidFill>
              <a:latin typeface="Lato"/>
              <a:ea typeface="Lato"/>
              <a:cs typeface="Lato"/>
              <a:sym typeface="Lato"/>
            </a:endParaRPr>
          </a:p>
        </p:txBody>
      </p:sp>
      <p:sp>
        <p:nvSpPr>
          <p:cNvPr id="130" name="Google Shape;130;g2dab58f530b_0_0"/>
          <p:cNvSpPr txBox="1"/>
          <p:nvPr/>
        </p:nvSpPr>
        <p:spPr>
          <a:xfrm>
            <a:off x="6553200" y="1951350"/>
            <a:ext cx="52854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rgbClr val="3F3F3F"/>
                </a:solidFill>
                <a:latin typeface="Lato"/>
                <a:ea typeface="Lato"/>
                <a:cs typeface="Lato"/>
                <a:sym typeface="Lato"/>
              </a:rPr>
              <a:t>We </a:t>
            </a:r>
            <a:r>
              <a:rPr lang="en-US" sz="2400" b="1" dirty="0">
                <a:solidFill>
                  <a:srgbClr val="3F3F3F"/>
                </a:solidFill>
                <a:latin typeface="Lato"/>
                <a:ea typeface="Lato"/>
                <a:cs typeface="Lato"/>
                <a:sym typeface="Lato"/>
              </a:rPr>
              <a:t>empower and catalyze collaborations </a:t>
            </a:r>
            <a:r>
              <a:rPr lang="en-US" sz="2400" dirty="0">
                <a:solidFill>
                  <a:srgbClr val="3F3F3F"/>
                </a:solidFill>
                <a:latin typeface="Lato"/>
                <a:ea typeface="Lato"/>
                <a:cs typeface="Lato"/>
                <a:sym typeface="Lato"/>
              </a:rPr>
              <a:t>that deliver </a:t>
            </a:r>
            <a:r>
              <a:rPr lang="en-US" sz="2400" b="1" dirty="0">
                <a:solidFill>
                  <a:srgbClr val="3F3F3F"/>
                </a:solidFill>
                <a:latin typeface="Lato"/>
                <a:ea typeface="Lato"/>
                <a:cs typeface="Lato"/>
                <a:sym typeface="Lato"/>
              </a:rPr>
              <a:t>accelerated, inclusive, and effective solutions</a:t>
            </a:r>
            <a:r>
              <a:rPr lang="en-US" sz="2400" dirty="0">
                <a:solidFill>
                  <a:srgbClr val="3F3F3F"/>
                </a:solidFill>
                <a:latin typeface="Lato"/>
                <a:ea typeface="Lato"/>
                <a:cs typeface="Lato"/>
                <a:sym typeface="Lato"/>
              </a:rPr>
              <a:t> across education and work.  </a:t>
            </a:r>
            <a:endParaRPr sz="2400" dirty="0">
              <a:solidFill>
                <a:schemeClr val="dk1"/>
              </a:solidFill>
              <a:latin typeface="Lato"/>
              <a:ea typeface="Lato"/>
              <a:cs typeface="Lato"/>
              <a:sym typeface="Lato"/>
            </a:endParaRPr>
          </a:p>
          <a:p>
            <a:pPr marL="0" lvl="0" indent="0" algn="l" rtl="0">
              <a:spcBef>
                <a:spcPts val="0"/>
              </a:spcBef>
              <a:spcAft>
                <a:spcPts val="0"/>
              </a:spcAft>
              <a:buNone/>
            </a:pPr>
            <a:endParaRPr sz="2400" dirty="0">
              <a:solidFill>
                <a:srgbClr val="3F3F3F"/>
              </a:solidFill>
              <a:latin typeface="Lato"/>
              <a:ea typeface="Lato"/>
              <a:cs typeface="Lato"/>
              <a:sym typeface="Lato"/>
            </a:endParaRPr>
          </a:p>
          <a:p>
            <a:pPr marL="0" lvl="0" indent="0" algn="l" rtl="0">
              <a:spcBef>
                <a:spcPts val="0"/>
              </a:spcBef>
              <a:spcAft>
                <a:spcPts val="0"/>
              </a:spcAft>
              <a:buNone/>
            </a:pPr>
            <a:r>
              <a:rPr lang="en-US" sz="2400" dirty="0">
                <a:solidFill>
                  <a:srgbClr val="3F3F3F"/>
                </a:solidFill>
                <a:latin typeface="Lato"/>
                <a:ea typeface="Lato"/>
                <a:cs typeface="Lato"/>
                <a:sym typeface="Lato"/>
              </a:rPr>
              <a:t>Business and university leaders join the Forum to </a:t>
            </a:r>
            <a:r>
              <a:rPr lang="en-US" sz="2400" b="1" dirty="0">
                <a:solidFill>
                  <a:srgbClr val="3F3F3F"/>
                </a:solidFill>
                <a:latin typeface="Lato"/>
                <a:ea typeface="Lato"/>
                <a:cs typeface="Lato"/>
                <a:sym typeface="Lato"/>
              </a:rPr>
              <a:t>lead innovation</a:t>
            </a:r>
            <a:r>
              <a:rPr lang="en-US" sz="2400" dirty="0">
                <a:solidFill>
                  <a:srgbClr val="3F3F3F"/>
                </a:solidFill>
                <a:latin typeface="Lato"/>
                <a:ea typeface="Lato"/>
                <a:cs typeface="Lato"/>
                <a:sym typeface="Lato"/>
              </a:rPr>
              <a:t> that meets the changing talent needs of learners, workers, and businesses. </a:t>
            </a:r>
            <a:endParaRPr sz="24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454869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BBB5C199-A06B-96F8-0E8C-F3943DE9FDEE}"/>
              </a:ext>
            </a:extLst>
          </p:cNvPr>
          <p:cNvSpPr/>
          <p:nvPr/>
        </p:nvSpPr>
        <p:spPr>
          <a:xfrm>
            <a:off x="281608" y="1704654"/>
            <a:ext cx="6742043" cy="995789"/>
          </a:xfrm>
          <a:prstGeom prst="parallelogram">
            <a:avLst/>
          </a:prstGeom>
          <a:solidFill>
            <a:schemeClr val="bg2">
              <a:lumMod val="10000"/>
              <a:lumOff val="90000"/>
            </a:schemeClr>
          </a:solidFill>
          <a:ln>
            <a:solidFill>
              <a:schemeClr val="bg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9">
            <a:extLst>
              <a:ext uri="{FF2B5EF4-FFF2-40B4-BE49-F238E27FC236}">
                <a16:creationId xmlns:a16="http://schemas.microsoft.com/office/drawing/2014/main" id="{BD6AA21A-ADC4-8BA9-3CC3-8540A7F2FDA5}"/>
              </a:ext>
            </a:extLst>
          </p:cNvPr>
          <p:cNvSpPr>
            <a:spLocks noGrp="1"/>
          </p:cNvSpPr>
          <p:nvPr>
            <p:ph type="title"/>
          </p:nvPr>
        </p:nvSpPr>
        <p:spPr/>
        <p:txBody>
          <a:bodyPr/>
          <a:lstStyle/>
          <a:p>
            <a:r>
              <a:rPr lang="en-US" dirty="0"/>
              <a:t>Key Recommendations</a:t>
            </a:r>
          </a:p>
        </p:txBody>
      </p:sp>
      <p:sp>
        <p:nvSpPr>
          <p:cNvPr id="21" name="Parallelogram 20">
            <a:extLst>
              <a:ext uri="{FF2B5EF4-FFF2-40B4-BE49-F238E27FC236}">
                <a16:creationId xmlns:a16="http://schemas.microsoft.com/office/drawing/2014/main" id="{C2FDC5A3-F0D4-657F-0288-DF22C8BAC8F5}"/>
              </a:ext>
            </a:extLst>
          </p:cNvPr>
          <p:cNvSpPr/>
          <p:nvPr/>
        </p:nvSpPr>
        <p:spPr>
          <a:xfrm>
            <a:off x="5313683" y="2926729"/>
            <a:ext cx="6742043" cy="995789"/>
          </a:xfrm>
          <a:prstGeom prst="parallelogram">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allelogram 21">
            <a:extLst>
              <a:ext uri="{FF2B5EF4-FFF2-40B4-BE49-F238E27FC236}">
                <a16:creationId xmlns:a16="http://schemas.microsoft.com/office/drawing/2014/main" id="{63C44D36-0991-927B-4B7C-A73EF6A53E7B}"/>
              </a:ext>
            </a:extLst>
          </p:cNvPr>
          <p:cNvSpPr/>
          <p:nvPr/>
        </p:nvSpPr>
        <p:spPr>
          <a:xfrm>
            <a:off x="281608" y="4148804"/>
            <a:ext cx="6742043" cy="995789"/>
          </a:xfrm>
          <a:prstGeom prst="parallelogram">
            <a:avLst/>
          </a:prstGeom>
          <a:solidFill>
            <a:schemeClr val="bg2">
              <a:lumMod val="10000"/>
              <a:lumOff val="90000"/>
            </a:schemeClr>
          </a:solidFill>
          <a:ln>
            <a:solidFill>
              <a:schemeClr val="bg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a:extLst>
              <a:ext uri="{FF2B5EF4-FFF2-40B4-BE49-F238E27FC236}">
                <a16:creationId xmlns:a16="http://schemas.microsoft.com/office/drawing/2014/main" id="{D7F1B79C-D8FE-65CE-6FC0-EB5EAADC8CD1}"/>
              </a:ext>
            </a:extLst>
          </p:cNvPr>
          <p:cNvSpPr/>
          <p:nvPr/>
        </p:nvSpPr>
        <p:spPr>
          <a:xfrm>
            <a:off x="5313683" y="5370879"/>
            <a:ext cx="6742043" cy="995789"/>
          </a:xfrm>
          <a:prstGeom prst="parallelogram">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5C3C4DC-E2B5-AED2-F3A0-38FCCE67F484}"/>
              </a:ext>
            </a:extLst>
          </p:cNvPr>
          <p:cNvSpPr txBox="1"/>
          <p:nvPr/>
        </p:nvSpPr>
        <p:spPr>
          <a:xfrm>
            <a:off x="777550" y="1866122"/>
            <a:ext cx="575387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Insights into the distinct needs of employers based on their </a:t>
            </a:r>
            <a:r>
              <a:rPr lang="en-US" b="1" dirty="0"/>
              <a:t>early-career hiring behaviors</a:t>
            </a:r>
            <a:r>
              <a:rPr lang="en-US" dirty="0"/>
              <a:t> can be used to tailor interventions and help increase the number of internships offered.</a:t>
            </a:r>
          </a:p>
        </p:txBody>
      </p:sp>
      <p:sp>
        <p:nvSpPr>
          <p:cNvPr id="4" name="TextBox 3">
            <a:extLst>
              <a:ext uri="{FF2B5EF4-FFF2-40B4-BE49-F238E27FC236}">
                <a16:creationId xmlns:a16="http://schemas.microsoft.com/office/drawing/2014/main" id="{68CFFDF1-0FCE-1528-205C-CDA6D7CD75D5}"/>
              </a:ext>
            </a:extLst>
          </p:cNvPr>
          <p:cNvSpPr txBox="1"/>
          <p:nvPr/>
        </p:nvSpPr>
        <p:spPr>
          <a:xfrm>
            <a:off x="5838380" y="2973178"/>
            <a:ext cx="595516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Intermediary structures </a:t>
            </a:r>
            <a:r>
              <a:rPr lang="en-US" dirty="0"/>
              <a:t>are an important tool for building capacity within smaller, less-resourced institutions and companies, as well as for ensuring interns have access to wraparound supports and consistently high-quality opportunities.</a:t>
            </a:r>
          </a:p>
        </p:txBody>
      </p:sp>
      <p:sp>
        <p:nvSpPr>
          <p:cNvPr id="5" name="TextBox 4">
            <a:extLst>
              <a:ext uri="{FF2B5EF4-FFF2-40B4-BE49-F238E27FC236}">
                <a16:creationId xmlns:a16="http://schemas.microsoft.com/office/drawing/2014/main" id="{29D4CE42-FD47-362D-91E2-66274EF5BB8E}"/>
              </a:ext>
            </a:extLst>
          </p:cNvPr>
          <p:cNvSpPr txBox="1"/>
          <p:nvPr/>
        </p:nvSpPr>
        <p:spPr>
          <a:xfrm>
            <a:off x="835059" y="4281518"/>
            <a:ext cx="575387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We need to strengthen the experiential learning ecosystems by </a:t>
            </a:r>
            <a:r>
              <a:rPr lang="en-US" b="1" dirty="0"/>
              <a:t>designing and testing </a:t>
            </a:r>
            <a:r>
              <a:rPr lang="en-US" dirty="0"/>
              <a:t>low-intensity and high-intensity programs that intentionally focus on shared employer and learner goals. </a:t>
            </a:r>
          </a:p>
        </p:txBody>
      </p:sp>
      <p:sp>
        <p:nvSpPr>
          <p:cNvPr id="6" name="TextBox 5">
            <a:extLst>
              <a:ext uri="{FF2B5EF4-FFF2-40B4-BE49-F238E27FC236}">
                <a16:creationId xmlns:a16="http://schemas.microsoft.com/office/drawing/2014/main" id="{96C95871-D20A-7D9E-DA95-C3364754AC31}"/>
              </a:ext>
            </a:extLst>
          </p:cNvPr>
          <p:cNvSpPr txBox="1"/>
          <p:nvPr/>
        </p:nvSpPr>
        <p:spPr>
          <a:xfrm>
            <a:off x="5838379" y="5374197"/>
            <a:ext cx="595516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Understanding what elements must be in place for an opportunity to be considered a </a:t>
            </a:r>
            <a:r>
              <a:rPr lang="en-US" b="1" dirty="0"/>
              <a:t>quality internship</a:t>
            </a:r>
            <a:r>
              <a:rPr lang="en-US" dirty="0"/>
              <a:t> will yield better estimates of participation and make sure students, colleges, businesses, and intermediaries speak the same language. </a:t>
            </a:r>
          </a:p>
        </p:txBody>
      </p:sp>
    </p:spTree>
    <p:extLst>
      <p:ext uri="{BB962C8B-B14F-4D97-AF65-F5344CB8AC3E}">
        <p14:creationId xmlns:p14="http://schemas.microsoft.com/office/powerpoint/2010/main" val="2170453675"/>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4"/>
          <p:cNvSpPr/>
          <p:nvPr/>
        </p:nvSpPr>
        <p:spPr>
          <a:xfrm>
            <a:off x="347870" y="374170"/>
            <a:ext cx="1858617" cy="49695"/>
          </a:xfrm>
          <a:prstGeom prst="rect">
            <a:avLst/>
          </a:prstGeom>
          <a:solidFill>
            <a:srgbClr val="193260"/>
          </a:solidFill>
          <a:ln w="19050" cap="flat" cmpd="sng">
            <a:solidFill>
              <a:srgbClr val="1932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 name="Google Shape;298;p14"/>
          <p:cNvSpPr/>
          <p:nvPr/>
        </p:nvSpPr>
        <p:spPr>
          <a:xfrm>
            <a:off x="2395331" y="374169"/>
            <a:ext cx="7401338" cy="49695"/>
          </a:xfrm>
          <a:prstGeom prst="rect">
            <a:avLst/>
          </a:prstGeom>
          <a:solidFill>
            <a:srgbClr val="4590B8"/>
          </a:solidFill>
          <a:ln w="19050" cap="flat" cmpd="sng">
            <a:solidFill>
              <a:srgbClr val="4590B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 name="Google Shape;299;p14"/>
          <p:cNvSpPr/>
          <p:nvPr/>
        </p:nvSpPr>
        <p:spPr>
          <a:xfrm>
            <a:off x="9912629" y="374169"/>
            <a:ext cx="1858617" cy="49695"/>
          </a:xfrm>
          <a:prstGeom prst="rect">
            <a:avLst/>
          </a:prstGeom>
          <a:solidFill>
            <a:srgbClr val="D0D0D0"/>
          </a:solidFill>
          <a:ln w="19050" cap="flat" cmpd="sng">
            <a:solidFill>
              <a:srgbClr val="D0D0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 name="Google Shape;300;p14"/>
          <p:cNvSpPr txBox="1"/>
          <p:nvPr/>
        </p:nvSpPr>
        <p:spPr>
          <a:xfrm>
            <a:off x="520262" y="1619351"/>
            <a:ext cx="10531366" cy="24698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2"/>
              </a:buClr>
              <a:buSzPts val="2000"/>
              <a:buFont typeface="Calibri"/>
              <a:buNone/>
            </a:pPr>
            <a:r>
              <a:rPr lang="en-US" sz="1900" b="1" i="1" dirty="0">
                <a:solidFill>
                  <a:srgbClr val="4590B8"/>
                </a:solidFill>
                <a:latin typeface="Avenir"/>
                <a:ea typeface="Avenir"/>
                <a:cs typeface="Avenir"/>
                <a:sym typeface="Avenir"/>
              </a:rPr>
              <a:t>Thank You!</a:t>
            </a:r>
          </a:p>
          <a:p>
            <a:pPr marL="0" marR="0" lvl="0" indent="0" algn="ctr" rtl="0">
              <a:lnSpc>
                <a:spcPct val="100000"/>
              </a:lnSpc>
              <a:spcBef>
                <a:spcPts val="0"/>
              </a:spcBef>
              <a:spcAft>
                <a:spcPts val="0"/>
              </a:spcAft>
              <a:buClr>
                <a:schemeClr val="lt2"/>
              </a:buClr>
              <a:buSzPts val="2000"/>
              <a:buFont typeface="Calibri"/>
              <a:buNone/>
            </a:pPr>
            <a:endParaRPr lang="en-US" sz="1900" i="1" dirty="0">
              <a:solidFill>
                <a:srgbClr val="4590B8"/>
              </a:solidFill>
              <a:latin typeface="Avenir"/>
              <a:ea typeface="Avenir"/>
              <a:cs typeface="Avenir"/>
              <a:sym typeface="Avenir"/>
            </a:endParaRPr>
          </a:p>
          <a:p>
            <a:pPr marL="0" marR="0" lvl="0" indent="0" rtl="0">
              <a:lnSpc>
                <a:spcPct val="100000"/>
              </a:lnSpc>
              <a:spcBef>
                <a:spcPts val="0"/>
              </a:spcBef>
              <a:spcAft>
                <a:spcPts val="0"/>
              </a:spcAft>
              <a:buClr>
                <a:schemeClr val="lt2"/>
              </a:buClr>
              <a:buSzPts val="2000"/>
              <a:buFont typeface="Calibri"/>
              <a:buNone/>
            </a:pPr>
            <a:r>
              <a:rPr lang="en-US" sz="1900" i="1" dirty="0">
                <a:solidFill>
                  <a:srgbClr val="4590B8"/>
                </a:solidFill>
                <a:latin typeface="Avenir"/>
                <a:ea typeface="Avenir"/>
                <a:cs typeface="Avenir"/>
                <a:sym typeface="Avenir"/>
              </a:rPr>
              <a:t>Contact us at:</a:t>
            </a:r>
          </a:p>
          <a:p>
            <a:pPr marL="0" marR="0" lvl="0" indent="0" algn="ctr" rtl="0">
              <a:lnSpc>
                <a:spcPct val="100000"/>
              </a:lnSpc>
              <a:spcBef>
                <a:spcPts val="0"/>
              </a:spcBef>
              <a:spcAft>
                <a:spcPts val="0"/>
              </a:spcAft>
              <a:buClr>
                <a:schemeClr val="lt2"/>
              </a:buClr>
              <a:buSzPts val="2000"/>
              <a:buFont typeface="Calibri"/>
              <a:buNone/>
            </a:pPr>
            <a:endParaRPr lang="en-US" sz="1900" i="1" dirty="0">
              <a:solidFill>
                <a:srgbClr val="4590B8"/>
              </a:solidFill>
              <a:latin typeface="Avenir"/>
              <a:ea typeface="Avenir"/>
              <a:cs typeface="Avenir"/>
              <a:sym typeface="Avenir"/>
            </a:endParaRPr>
          </a:p>
          <a:p>
            <a:pPr marL="0" marR="0" lvl="0" indent="0" rtl="0">
              <a:lnSpc>
                <a:spcPct val="100000"/>
              </a:lnSpc>
              <a:spcBef>
                <a:spcPts val="0"/>
              </a:spcBef>
              <a:spcAft>
                <a:spcPts val="0"/>
              </a:spcAft>
              <a:buClr>
                <a:schemeClr val="lt2"/>
              </a:buClr>
              <a:buSzPts val="2000"/>
              <a:buFont typeface="Calibri"/>
              <a:buNone/>
            </a:pPr>
            <a:r>
              <a:rPr lang="en-US" sz="1900" i="1" dirty="0">
                <a:solidFill>
                  <a:srgbClr val="4590B8"/>
                </a:solidFill>
                <a:latin typeface="Avenir"/>
                <a:ea typeface="Avenir"/>
                <a:cs typeface="Avenir"/>
                <a:sym typeface="Avenir"/>
              </a:rPr>
              <a:t>Kristen Fox, CEO, </a:t>
            </a:r>
            <a:r>
              <a:rPr lang="en-US" sz="1900" i="1" dirty="0">
                <a:solidFill>
                  <a:srgbClr val="4590B8"/>
                </a:solidFill>
                <a:latin typeface="Avenir"/>
                <a:ea typeface="Avenir"/>
                <a:cs typeface="Avenir"/>
                <a:sym typeface="Avenir"/>
                <a:hlinkClick r:id="rId3"/>
              </a:rPr>
              <a:t>Kristen.Fox@bhef.com</a:t>
            </a:r>
            <a:r>
              <a:rPr lang="en-US" sz="1900" i="1" dirty="0">
                <a:solidFill>
                  <a:srgbClr val="4590B8"/>
                </a:solidFill>
                <a:latin typeface="Avenir"/>
                <a:ea typeface="Avenir"/>
                <a:cs typeface="Avenir"/>
                <a:sym typeface="Avenir"/>
              </a:rPr>
              <a:t> </a:t>
            </a:r>
          </a:p>
          <a:p>
            <a:pPr marL="0" marR="0" lvl="0" indent="0" rtl="0">
              <a:lnSpc>
                <a:spcPct val="100000"/>
              </a:lnSpc>
              <a:spcBef>
                <a:spcPts val="0"/>
              </a:spcBef>
              <a:spcAft>
                <a:spcPts val="0"/>
              </a:spcAft>
              <a:buClr>
                <a:schemeClr val="lt2"/>
              </a:buClr>
              <a:buSzPts val="2000"/>
              <a:buFont typeface="Calibri"/>
              <a:buNone/>
            </a:pPr>
            <a:r>
              <a:rPr lang="en-US" sz="1900" i="1" dirty="0">
                <a:solidFill>
                  <a:srgbClr val="4590B8"/>
                </a:solidFill>
                <a:latin typeface="Avenir"/>
                <a:ea typeface="Avenir"/>
                <a:cs typeface="Avenir"/>
                <a:sym typeface="Avenir"/>
              </a:rPr>
              <a:t>Jennifer Thornton, SVP &amp; Chief Programs Officer, </a:t>
            </a:r>
            <a:r>
              <a:rPr lang="en-US" sz="1900" i="1" dirty="0">
                <a:solidFill>
                  <a:srgbClr val="4590B8"/>
                </a:solidFill>
                <a:latin typeface="Avenir"/>
                <a:ea typeface="Avenir"/>
                <a:cs typeface="Avenir"/>
                <a:sym typeface="Avenir"/>
                <a:hlinkClick r:id="rId4"/>
              </a:rPr>
              <a:t>Jennifer.Thornton@bhef.com</a:t>
            </a:r>
            <a:r>
              <a:rPr lang="en-US" sz="1900" i="1" dirty="0">
                <a:solidFill>
                  <a:srgbClr val="4590B8"/>
                </a:solidFill>
                <a:latin typeface="Avenir"/>
                <a:ea typeface="Avenir"/>
                <a:cs typeface="Avenir"/>
                <a:sym typeface="Avenir"/>
              </a:rPr>
              <a:t> </a:t>
            </a:r>
          </a:p>
          <a:p>
            <a:pPr>
              <a:buClr>
                <a:schemeClr val="lt2"/>
              </a:buClr>
              <a:buSzPts val="2000"/>
            </a:pPr>
            <a:r>
              <a:rPr lang="en-US" sz="1900" i="1" dirty="0">
                <a:solidFill>
                  <a:srgbClr val="4590B8"/>
                </a:solidFill>
                <a:latin typeface="Avenir"/>
                <a:ea typeface="Avenir"/>
                <a:cs typeface="Avenir"/>
                <a:sym typeface="Avenir"/>
              </a:rPr>
              <a:t>Candace Williams, Director of Regional Initiatives, </a:t>
            </a:r>
            <a:r>
              <a:rPr lang="en-US" sz="1900" i="1" dirty="0">
                <a:solidFill>
                  <a:srgbClr val="4590B8"/>
                </a:solidFill>
                <a:latin typeface="Avenir"/>
                <a:ea typeface="Avenir"/>
                <a:cs typeface="Avenir"/>
                <a:sym typeface="Avenir"/>
                <a:hlinkClick r:id="rId5"/>
              </a:rPr>
              <a:t>Candace.Williams@bhef.com</a:t>
            </a:r>
            <a:r>
              <a:rPr lang="en-US" sz="1900" i="1" dirty="0">
                <a:solidFill>
                  <a:srgbClr val="4590B8"/>
                </a:solidFill>
                <a:latin typeface="Avenir"/>
                <a:ea typeface="Avenir"/>
                <a:cs typeface="Avenir"/>
                <a:sym typeface="Avenir"/>
              </a:rPr>
              <a:t> </a:t>
            </a:r>
            <a:endParaRPr lang="en-US" sz="1900" i="1" dirty="0">
              <a:solidFill>
                <a:srgbClr val="4590B8"/>
              </a:solidFill>
              <a:latin typeface="Avenir"/>
              <a:ea typeface="Avenir"/>
              <a:cs typeface="Avenir"/>
            </a:endParaRPr>
          </a:p>
          <a:p>
            <a:pPr marL="306000" marR="0" lvl="0" indent="-212527" algn="ctr" rtl="0">
              <a:spcBef>
                <a:spcPts val="320"/>
              </a:spcBef>
              <a:spcAft>
                <a:spcPts val="0"/>
              </a:spcAft>
              <a:buClr>
                <a:schemeClr val="dk1"/>
              </a:buClr>
              <a:buSzPts val="1472"/>
              <a:buFont typeface="Arial"/>
              <a:buNone/>
            </a:pPr>
            <a:endParaRPr sz="1900" i="1" dirty="0">
              <a:solidFill>
                <a:srgbClr val="4590B8"/>
              </a:solidFill>
              <a:latin typeface="Avenir"/>
              <a:ea typeface="Avenir"/>
              <a:cs typeface="Avenir"/>
              <a:sym typeface="Avenir"/>
            </a:endParaRPr>
          </a:p>
        </p:txBody>
      </p:sp>
      <p:pic>
        <p:nvPicPr>
          <p:cNvPr id="303" name="Google Shape;303;p14" descr="A logo for a forum&#10;&#10;Description automatically generated"/>
          <p:cNvPicPr preferRelativeResize="0"/>
          <p:nvPr/>
        </p:nvPicPr>
        <p:blipFill rotWithShape="1">
          <a:blip r:embed="rId6">
            <a:alphaModFix/>
          </a:blip>
          <a:srcRect/>
          <a:stretch/>
        </p:blipFill>
        <p:spPr>
          <a:xfrm>
            <a:off x="4409454" y="5059845"/>
            <a:ext cx="3594100" cy="1358900"/>
          </a:xfrm>
          <a:prstGeom prst="rect">
            <a:avLst/>
          </a:prstGeom>
          <a:noFill/>
          <a:ln>
            <a:noFill/>
          </a:ln>
        </p:spPr>
      </p:pic>
    </p:spTree>
    <p:extLst>
      <p:ext uri="{BB962C8B-B14F-4D97-AF65-F5344CB8AC3E}">
        <p14:creationId xmlns:p14="http://schemas.microsoft.com/office/powerpoint/2010/main" val="694792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4"/>
          <p:cNvSpPr/>
          <p:nvPr/>
        </p:nvSpPr>
        <p:spPr>
          <a:xfrm>
            <a:off x="347870" y="374170"/>
            <a:ext cx="1858617" cy="49695"/>
          </a:xfrm>
          <a:prstGeom prst="rect">
            <a:avLst/>
          </a:prstGeom>
          <a:solidFill>
            <a:srgbClr val="193260"/>
          </a:solidFill>
          <a:ln w="19050" cap="flat" cmpd="sng">
            <a:solidFill>
              <a:srgbClr val="1932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 name="Google Shape;298;p14"/>
          <p:cNvSpPr/>
          <p:nvPr/>
        </p:nvSpPr>
        <p:spPr>
          <a:xfrm>
            <a:off x="2395331" y="374169"/>
            <a:ext cx="7401338" cy="49695"/>
          </a:xfrm>
          <a:prstGeom prst="rect">
            <a:avLst/>
          </a:prstGeom>
          <a:solidFill>
            <a:srgbClr val="4590B8"/>
          </a:solidFill>
          <a:ln w="19050" cap="flat" cmpd="sng">
            <a:solidFill>
              <a:srgbClr val="4590B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 name="Google Shape;299;p14"/>
          <p:cNvSpPr/>
          <p:nvPr/>
        </p:nvSpPr>
        <p:spPr>
          <a:xfrm>
            <a:off x="9912629" y="374169"/>
            <a:ext cx="1858617" cy="49695"/>
          </a:xfrm>
          <a:prstGeom prst="rect">
            <a:avLst/>
          </a:prstGeom>
          <a:solidFill>
            <a:srgbClr val="D0D0D0"/>
          </a:solidFill>
          <a:ln w="19050" cap="flat" cmpd="sng">
            <a:solidFill>
              <a:srgbClr val="D0D0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 name="Google Shape;300;p14"/>
          <p:cNvSpPr txBox="1"/>
          <p:nvPr/>
        </p:nvSpPr>
        <p:spPr>
          <a:xfrm>
            <a:off x="1599205" y="2513405"/>
            <a:ext cx="8739725" cy="584735"/>
          </a:xfrm>
          <a:prstGeom prst="rect">
            <a:avLst/>
          </a:prstGeom>
          <a:noFill/>
          <a:ln>
            <a:noFill/>
          </a:ln>
        </p:spPr>
        <p:txBody>
          <a:bodyPr spcFirstLastPara="1" wrap="square" lIns="91425" tIns="45700" rIns="91425" bIns="45700" anchor="t" anchorCtr="0">
            <a:spAutoFit/>
          </a:bodyPr>
          <a:lstStyle/>
          <a:p>
            <a:pPr algn="ctr"/>
            <a:r>
              <a:rPr lang="en-US" sz="3200" i="1" dirty="0">
                <a:solidFill>
                  <a:srgbClr val="4590B8"/>
                </a:solidFill>
                <a:latin typeface="Avenir"/>
                <a:sym typeface="Avenir"/>
              </a:rPr>
              <a:t>Goals and Methods</a:t>
            </a:r>
            <a:endParaRPr lang="en-US" dirty="0"/>
          </a:p>
        </p:txBody>
      </p:sp>
      <p:pic>
        <p:nvPicPr>
          <p:cNvPr id="303" name="Google Shape;303;p14" descr="A logo for a forum&#10;&#10;Description automatically generated"/>
          <p:cNvPicPr preferRelativeResize="0"/>
          <p:nvPr/>
        </p:nvPicPr>
        <p:blipFill rotWithShape="1">
          <a:blip r:embed="rId3">
            <a:alphaModFix/>
          </a:blip>
          <a:srcRect/>
          <a:stretch/>
        </p:blipFill>
        <p:spPr>
          <a:xfrm>
            <a:off x="4172017" y="5039871"/>
            <a:ext cx="3594100" cy="1358900"/>
          </a:xfrm>
          <a:prstGeom prst="rect">
            <a:avLst/>
          </a:prstGeom>
          <a:noFill/>
          <a:ln>
            <a:noFill/>
          </a:ln>
        </p:spPr>
      </p:pic>
    </p:spTree>
    <p:extLst>
      <p:ext uri="{BB962C8B-B14F-4D97-AF65-F5344CB8AC3E}">
        <p14:creationId xmlns:p14="http://schemas.microsoft.com/office/powerpoint/2010/main" val="374757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A65C1A-C951-0BE5-A4A4-97A594AAAFD0}"/>
              </a:ext>
            </a:extLst>
          </p:cNvPr>
          <p:cNvSpPr txBox="1">
            <a:spLocks/>
          </p:cNvSpPr>
          <p:nvPr/>
        </p:nvSpPr>
        <p:spPr>
          <a:xfrm>
            <a:off x="585176" y="455625"/>
            <a:ext cx="10755709" cy="1107091"/>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3400" b="1" kern="1200">
                <a:solidFill>
                  <a:schemeClr val="tx2"/>
                </a:solidFill>
                <a:latin typeface="+mj-lt"/>
                <a:ea typeface="+mj-ea"/>
                <a:cs typeface="+mj-cs"/>
              </a:defRPr>
            </a:lvl1pPr>
          </a:lstStyle>
          <a:p>
            <a:r>
              <a:rPr lang="en-US" sz="3200" b="0" dirty="0">
                <a:solidFill>
                  <a:srgbClr val="074E6A"/>
                </a:solidFill>
                <a:latin typeface="Calibri"/>
                <a:ea typeface="Calibri"/>
                <a:cs typeface="Arial"/>
              </a:rPr>
              <a:t>Guiding Research Questions &amp; Methodology</a:t>
            </a:r>
          </a:p>
        </p:txBody>
      </p:sp>
      <p:sp>
        <p:nvSpPr>
          <p:cNvPr id="10" name="Content Placeholder 2">
            <a:extLst>
              <a:ext uri="{FF2B5EF4-FFF2-40B4-BE49-F238E27FC236}">
                <a16:creationId xmlns:a16="http://schemas.microsoft.com/office/drawing/2014/main" id="{AC7BF357-ED16-4F4B-A551-ADBBB89CA397}"/>
              </a:ext>
            </a:extLst>
          </p:cNvPr>
          <p:cNvSpPr txBox="1">
            <a:spLocks/>
          </p:cNvSpPr>
          <p:nvPr/>
        </p:nvSpPr>
        <p:spPr>
          <a:xfrm>
            <a:off x="547930" y="1666038"/>
            <a:ext cx="5183859" cy="4510842"/>
          </a:xfrm>
          <a:prstGeom prst="rect">
            <a:avLst/>
          </a:prstGeom>
        </p:spPr>
        <p:txBody>
          <a:bodyPr vert="horz" lIns="0" tIns="228600" rIns="0" bIns="22860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26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1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sz="2400" b="1" dirty="0">
                <a:solidFill>
                  <a:schemeClr val="accent1">
                    <a:lumMod val="50000"/>
                  </a:schemeClr>
                </a:solidFill>
                <a:latin typeface="Calibri"/>
                <a:ea typeface="Calibri"/>
                <a:cs typeface="Calibri"/>
              </a:rPr>
              <a:t>Research Questions</a:t>
            </a:r>
          </a:p>
          <a:p>
            <a:pPr fontAlgn="base"/>
            <a:endParaRPr lang="en-US" sz="2400" b="1" dirty="0">
              <a:solidFill>
                <a:srgbClr val="4C4D4F"/>
              </a:solidFill>
              <a:latin typeface="Calibri"/>
              <a:ea typeface="Calibri"/>
              <a:cs typeface="Calibri"/>
            </a:endParaRPr>
          </a:p>
          <a:p>
            <a:pPr marL="342900" indent="-342900" fontAlgn="base">
              <a:buFont typeface="+mj-lt"/>
              <a:buAutoNum type="arabicPeriod"/>
            </a:pPr>
            <a:r>
              <a:rPr lang="en-US" sz="1800" b="1" dirty="0">
                <a:solidFill>
                  <a:srgbClr val="4C4D4F"/>
                </a:solidFill>
                <a:latin typeface="Calibri"/>
                <a:ea typeface="Calibri"/>
                <a:cs typeface="Calibri"/>
              </a:rPr>
              <a:t>The Marketplace for Internships. </a:t>
            </a:r>
            <a:r>
              <a:rPr lang="en-US" sz="1800" dirty="0">
                <a:solidFill>
                  <a:srgbClr val="4C4D4F"/>
                </a:solidFill>
                <a:latin typeface="Calibri"/>
                <a:ea typeface="Calibri"/>
                <a:cs typeface="Calibri"/>
              </a:rPr>
              <a:t>How do the internships that employers offer compare to market demand? </a:t>
            </a:r>
          </a:p>
          <a:p>
            <a:pPr marL="342900" indent="-342900" fontAlgn="base">
              <a:buFont typeface="+mj-lt"/>
              <a:buAutoNum type="arabicPeriod"/>
            </a:pPr>
            <a:endParaRPr lang="en-US" sz="1800" b="1" dirty="0">
              <a:solidFill>
                <a:srgbClr val="4C4D4F"/>
              </a:solidFill>
              <a:latin typeface="Calibri"/>
              <a:ea typeface="Calibri"/>
              <a:cs typeface="Calibri"/>
            </a:endParaRPr>
          </a:p>
          <a:p>
            <a:pPr marL="342900" indent="-342900" fontAlgn="base">
              <a:buFont typeface="+mj-lt"/>
              <a:buAutoNum type="arabicPeriod"/>
            </a:pPr>
            <a:r>
              <a:rPr lang="en-US" sz="1800" b="1" dirty="0">
                <a:solidFill>
                  <a:srgbClr val="4C4D4F"/>
                </a:solidFill>
                <a:latin typeface="Calibri"/>
                <a:ea typeface="Calibri"/>
                <a:cs typeface="Calibri"/>
              </a:rPr>
              <a:t>Employer Motivations and Barriers. </a:t>
            </a:r>
            <a:r>
              <a:rPr lang="en-US" sz="1800" dirty="0">
                <a:solidFill>
                  <a:srgbClr val="4C4D4F"/>
                </a:solidFill>
                <a:latin typeface="Calibri"/>
                <a:ea typeface="Calibri"/>
                <a:cs typeface="Calibri"/>
              </a:rPr>
              <a:t>What factors influence employers’ production of internships?</a:t>
            </a:r>
          </a:p>
          <a:p>
            <a:pPr marL="342900" indent="-342900" fontAlgn="base">
              <a:buFont typeface="+mj-lt"/>
              <a:buAutoNum type="arabicPeriod"/>
            </a:pPr>
            <a:endParaRPr lang="en-US" sz="1800" b="1" dirty="0">
              <a:solidFill>
                <a:srgbClr val="4C4D4F"/>
              </a:solidFill>
              <a:latin typeface="Calibri"/>
              <a:ea typeface="Calibri"/>
              <a:cs typeface="Calibri"/>
            </a:endParaRPr>
          </a:p>
          <a:p>
            <a:pPr marL="342900" indent="-342900" fontAlgn="base">
              <a:buFont typeface="+mj-lt"/>
              <a:buAutoNum type="arabicPeriod"/>
            </a:pPr>
            <a:r>
              <a:rPr lang="en-US" sz="1800" b="1" dirty="0">
                <a:solidFill>
                  <a:srgbClr val="4C4D4F"/>
                </a:solidFill>
                <a:latin typeface="Calibri"/>
                <a:ea typeface="Calibri"/>
                <a:cs typeface="Calibri"/>
              </a:rPr>
              <a:t>Strategies to Increase Supply. </a:t>
            </a:r>
            <a:r>
              <a:rPr lang="en-US" sz="1800" dirty="0">
                <a:solidFill>
                  <a:srgbClr val="4C4D4F"/>
                </a:solidFill>
                <a:latin typeface="Calibri"/>
                <a:ea typeface="Calibri"/>
                <a:cs typeface="Calibri"/>
              </a:rPr>
              <a:t>What resources might be effective at increasing employer engagement and supply?</a:t>
            </a:r>
          </a:p>
        </p:txBody>
      </p:sp>
      <p:sp>
        <p:nvSpPr>
          <p:cNvPr id="11" name="Content Placeholder 2"/>
          <p:cNvSpPr>
            <a:spLocks noGrp="1"/>
          </p:cNvSpPr>
          <p:nvPr>
            <p:ph idx="1"/>
          </p:nvPr>
        </p:nvSpPr>
        <p:spPr>
          <a:xfrm>
            <a:off x="6267450" y="1665201"/>
            <a:ext cx="5188969" cy="4496637"/>
          </a:xfrm>
        </p:spPr>
        <p:txBody>
          <a:bodyPr>
            <a:noAutofit/>
          </a:bodyPr>
          <a:lstStyle/>
          <a:p>
            <a:pPr marL="50800" indent="0">
              <a:buNone/>
            </a:pPr>
            <a:r>
              <a:rPr lang="en-US" sz="2400" b="1" dirty="0">
                <a:solidFill>
                  <a:schemeClr val="accent1">
                    <a:lumMod val="50000"/>
                  </a:schemeClr>
                </a:solidFill>
                <a:latin typeface="Calibri"/>
              </a:rPr>
              <a:t>Methods</a:t>
            </a:r>
            <a:endParaRPr lang="en-US"/>
          </a:p>
          <a:p>
            <a:endParaRPr lang="en-US" sz="1050" b="1" dirty="0">
              <a:latin typeface="Calibri"/>
            </a:endParaRPr>
          </a:p>
          <a:p>
            <a:pPr marL="50800" indent="0">
              <a:spcBef>
                <a:spcPts val="0"/>
              </a:spcBef>
              <a:buNone/>
            </a:pPr>
            <a:r>
              <a:rPr lang="en-US" sz="1800" b="1" dirty="0">
                <a:latin typeface="Calibri"/>
              </a:rPr>
              <a:t>Secondary Research</a:t>
            </a:r>
          </a:p>
          <a:p>
            <a:pPr marL="457200" indent="-285750">
              <a:spcBef>
                <a:spcPts val="0"/>
              </a:spcBef>
              <a:buFont typeface="Arial" panose="020B0604020202020204" pitchFamily="34" charset="0"/>
              <a:buChar char="•"/>
            </a:pPr>
            <a:r>
              <a:rPr lang="en-US" sz="1800" dirty="0">
                <a:latin typeface="Calibri"/>
              </a:rPr>
              <a:t>Review of academic and grey literature</a:t>
            </a:r>
          </a:p>
          <a:p>
            <a:pPr marL="457200" indent="-285750">
              <a:spcBef>
                <a:spcPts val="0"/>
              </a:spcBef>
              <a:buFont typeface="Arial" panose="020B0604020202020204" pitchFamily="34" charset="0"/>
              <a:buChar char="•"/>
            </a:pPr>
            <a:r>
              <a:rPr lang="en-US" sz="1800" dirty="0">
                <a:latin typeface="Calibri"/>
              </a:rPr>
              <a:t>Analysis data from existing surveys and labor market info</a:t>
            </a:r>
          </a:p>
          <a:p>
            <a:pPr marL="457200" indent="-285750">
              <a:spcBef>
                <a:spcPts val="0"/>
              </a:spcBef>
              <a:buFont typeface="Arial" panose="020B0604020202020204" pitchFamily="34" charset="0"/>
              <a:buChar char="•"/>
            </a:pPr>
            <a:r>
              <a:rPr lang="en-US" sz="1800" dirty="0">
                <a:latin typeface="Calibri"/>
              </a:rPr>
              <a:t>Scan of state policies and practices</a:t>
            </a:r>
          </a:p>
          <a:p>
            <a:pPr>
              <a:spcBef>
                <a:spcPts val="0"/>
              </a:spcBef>
            </a:pPr>
            <a:endParaRPr lang="en-US" sz="1800" dirty="0">
              <a:latin typeface="Calibri"/>
            </a:endParaRPr>
          </a:p>
          <a:p>
            <a:pPr>
              <a:spcBef>
                <a:spcPts val="0"/>
              </a:spcBef>
            </a:pPr>
            <a:endParaRPr lang="en-US" sz="1800" dirty="0">
              <a:latin typeface="Calibri"/>
            </a:endParaRPr>
          </a:p>
          <a:p>
            <a:pPr marL="50800" indent="0">
              <a:spcBef>
                <a:spcPts val="0"/>
              </a:spcBef>
              <a:buNone/>
            </a:pPr>
            <a:r>
              <a:rPr lang="en-US" sz="1800" b="1" dirty="0">
                <a:latin typeface="Calibri"/>
              </a:rPr>
              <a:t>Qualitative Exploration</a:t>
            </a:r>
          </a:p>
          <a:p>
            <a:pPr marL="457200" indent="-285750">
              <a:spcBef>
                <a:spcPts val="0"/>
              </a:spcBef>
              <a:buFont typeface="Arial" panose="020B0604020202020204" pitchFamily="34" charset="0"/>
              <a:buChar char="•"/>
            </a:pPr>
            <a:r>
              <a:rPr lang="en-US" sz="1800" dirty="0">
                <a:latin typeface="Calibri"/>
              </a:rPr>
              <a:t>Interviews with BHEF members/partners (</a:t>
            </a:r>
            <a:r>
              <a:rPr lang="en-US" sz="1800" b="1" dirty="0">
                <a:solidFill>
                  <a:srgbClr val="0070C0"/>
                </a:solidFill>
                <a:latin typeface="Calibri"/>
              </a:rPr>
              <a:t>n=8</a:t>
            </a:r>
            <a:r>
              <a:rPr lang="en-US" sz="1800" dirty="0">
                <a:latin typeface="Calibri"/>
              </a:rPr>
              <a:t>)</a:t>
            </a:r>
          </a:p>
          <a:p>
            <a:pPr marL="457200" indent="-285750">
              <a:spcBef>
                <a:spcPts val="0"/>
              </a:spcBef>
              <a:buFont typeface="Arial" panose="020B0604020202020204" pitchFamily="34" charset="0"/>
              <a:buChar char="•"/>
            </a:pPr>
            <a:r>
              <a:rPr lang="en-US" sz="1800" dirty="0">
                <a:latin typeface="Calibri"/>
              </a:rPr>
              <a:t>Employer focus groups (</a:t>
            </a:r>
            <a:r>
              <a:rPr lang="en-US" sz="1800" b="1" dirty="0">
                <a:solidFill>
                  <a:srgbClr val="0070C0"/>
                </a:solidFill>
                <a:latin typeface="Calibri"/>
              </a:rPr>
              <a:t>~n=25</a:t>
            </a:r>
            <a:r>
              <a:rPr lang="en-US" sz="1800" dirty="0">
                <a:latin typeface="Calibri"/>
              </a:rPr>
              <a:t>)</a:t>
            </a:r>
          </a:p>
          <a:p>
            <a:pPr>
              <a:spcBef>
                <a:spcPts val="0"/>
              </a:spcBef>
            </a:pPr>
            <a:endParaRPr lang="en-US" sz="1800" dirty="0">
              <a:latin typeface="Calibri"/>
            </a:endParaRPr>
          </a:p>
          <a:p>
            <a:pPr>
              <a:spcBef>
                <a:spcPts val="0"/>
              </a:spcBef>
            </a:pPr>
            <a:endParaRPr lang="en-US" sz="1800" dirty="0">
              <a:latin typeface="Calibri"/>
            </a:endParaRPr>
          </a:p>
          <a:p>
            <a:pPr marL="50800" indent="0">
              <a:spcBef>
                <a:spcPts val="0"/>
              </a:spcBef>
              <a:buNone/>
            </a:pPr>
            <a:r>
              <a:rPr lang="en-US" sz="1800" b="1" dirty="0">
                <a:latin typeface="Calibri"/>
              </a:rPr>
              <a:t>Employer Survey</a:t>
            </a:r>
          </a:p>
          <a:p>
            <a:pPr marL="457200" indent="-285750">
              <a:spcBef>
                <a:spcPts val="0"/>
              </a:spcBef>
              <a:buFont typeface="Arial" panose="020B0604020202020204" pitchFamily="34" charset="0"/>
              <a:buChar char="•"/>
            </a:pPr>
            <a:r>
              <a:rPr lang="en-US" sz="1800" i="1" dirty="0">
                <a:latin typeface="Calibri"/>
              </a:rPr>
              <a:t>Employer Perspectives Survey </a:t>
            </a:r>
            <a:r>
              <a:rPr lang="en-US" sz="1800" dirty="0">
                <a:latin typeface="Calibri"/>
              </a:rPr>
              <a:t>(EPS) (</a:t>
            </a:r>
            <a:r>
              <a:rPr lang="en-US" sz="1800" b="1" dirty="0">
                <a:solidFill>
                  <a:srgbClr val="0070C0"/>
                </a:solidFill>
                <a:latin typeface="Calibri"/>
              </a:rPr>
              <a:t>n=2,700</a:t>
            </a:r>
            <a:r>
              <a:rPr lang="en-US" sz="1800" dirty="0">
                <a:latin typeface="Calibri"/>
              </a:rPr>
              <a:t>)</a:t>
            </a:r>
          </a:p>
        </p:txBody>
      </p:sp>
      <p:cxnSp>
        <p:nvCxnSpPr>
          <p:cNvPr id="6" name="Straight Connector 5"/>
          <p:cNvCxnSpPr/>
          <p:nvPr/>
        </p:nvCxnSpPr>
        <p:spPr>
          <a:xfrm>
            <a:off x="5968401" y="1666038"/>
            <a:ext cx="0" cy="44204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651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4"/>
          <p:cNvSpPr/>
          <p:nvPr/>
        </p:nvSpPr>
        <p:spPr>
          <a:xfrm>
            <a:off x="347870" y="374170"/>
            <a:ext cx="1858617" cy="49695"/>
          </a:xfrm>
          <a:prstGeom prst="rect">
            <a:avLst/>
          </a:prstGeom>
          <a:solidFill>
            <a:srgbClr val="193260"/>
          </a:solidFill>
          <a:ln w="19050" cap="flat" cmpd="sng">
            <a:solidFill>
              <a:srgbClr val="1932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 name="Google Shape;298;p14"/>
          <p:cNvSpPr/>
          <p:nvPr/>
        </p:nvSpPr>
        <p:spPr>
          <a:xfrm>
            <a:off x="2395331" y="374169"/>
            <a:ext cx="7401338" cy="49695"/>
          </a:xfrm>
          <a:prstGeom prst="rect">
            <a:avLst/>
          </a:prstGeom>
          <a:solidFill>
            <a:srgbClr val="4590B8"/>
          </a:solidFill>
          <a:ln w="19050" cap="flat" cmpd="sng">
            <a:solidFill>
              <a:srgbClr val="4590B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 name="Google Shape;299;p14"/>
          <p:cNvSpPr/>
          <p:nvPr/>
        </p:nvSpPr>
        <p:spPr>
          <a:xfrm>
            <a:off x="9912629" y="374169"/>
            <a:ext cx="1858617" cy="49695"/>
          </a:xfrm>
          <a:prstGeom prst="rect">
            <a:avLst/>
          </a:prstGeom>
          <a:solidFill>
            <a:srgbClr val="D0D0D0"/>
          </a:solidFill>
          <a:ln w="19050" cap="flat" cmpd="sng">
            <a:solidFill>
              <a:srgbClr val="D0D0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 name="Google Shape;300;p14"/>
          <p:cNvSpPr txBox="1"/>
          <p:nvPr/>
        </p:nvSpPr>
        <p:spPr>
          <a:xfrm>
            <a:off x="1599205" y="2513405"/>
            <a:ext cx="873972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2"/>
              </a:buClr>
              <a:buSzPts val="2000"/>
              <a:buFont typeface="Calibri"/>
              <a:buNone/>
            </a:pPr>
            <a:r>
              <a:rPr lang="en-US" sz="3200" i="1">
                <a:solidFill>
                  <a:srgbClr val="4590B8"/>
                </a:solidFill>
                <a:latin typeface="Avenir"/>
                <a:ea typeface="Avenir"/>
                <a:cs typeface="Avenir"/>
                <a:sym typeface="Avenir"/>
              </a:rPr>
              <a:t>The Marketplace for Internships</a:t>
            </a:r>
            <a:endParaRPr sz="1900" i="1">
              <a:solidFill>
                <a:srgbClr val="4590B8"/>
              </a:solidFill>
              <a:latin typeface="Avenir"/>
              <a:ea typeface="Avenir"/>
              <a:cs typeface="Avenir"/>
              <a:sym typeface="Avenir"/>
            </a:endParaRPr>
          </a:p>
        </p:txBody>
      </p:sp>
      <p:pic>
        <p:nvPicPr>
          <p:cNvPr id="303" name="Google Shape;303;p14" descr="A logo for a forum&#10;&#10;Description automatically generated"/>
          <p:cNvPicPr preferRelativeResize="0"/>
          <p:nvPr/>
        </p:nvPicPr>
        <p:blipFill rotWithShape="1">
          <a:blip r:embed="rId3">
            <a:alphaModFix/>
          </a:blip>
          <a:srcRect/>
          <a:stretch/>
        </p:blipFill>
        <p:spPr>
          <a:xfrm>
            <a:off x="4172017" y="5039871"/>
            <a:ext cx="3594100" cy="1358900"/>
          </a:xfrm>
          <a:prstGeom prst="rect">
            <a:avLst/>
          </a:prstGeom>
          <a:noFill/>
          <a:ln>
            <a:noFill/>
          </a:ln>
        </p:spPr>
      </p:pic>
    </p:spTree>
    <p:extLst>
      <p:ext uri="{BB962C8B-B14F-4D97-AF65-F5344CB8AC3E}">
        <p14:creationId xmlns:p14="http://schemas.microsoft.com/office/powerpoint/2010/main" val="3949099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p5"/>
          <p:cNvSpPr txBox="1">
            <a:spLocks noGrp="1"/>
          </p:cNvSpPr>
          <p:nvPr>
            <p:ph type="title"/>
          </p:nvPr>
        </p:nvSpPr>
        <p:spPr>
          <a:xfrm>
            <a:off x="344030" y="147842"/>
            <a:ext cx="8971985" cy="1325563"/>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003667"/>
              </a:buClr>
              <a:buSzPts val="3200"/>
              <a:buFont typeface="Avenir"/>
              <a:buNone/>
            </a:pPr>
            <a:r>
              <a:rPr lang="en-US">
                <a:latin typeface="Calibri"/>
                <a:ea typeface="Calibri"/>
                <a:cs typeface="Calibri"/>
                <a:sym typeface="Lato"/>
              </a:rPr>
              <a:t>Internships</a:t>
            </a:r>
            <a:r>
              <a:rPr lang="en-US" sz="3200">
                <a:solidFill>
                  <a:srgbClr val="003667"/>
                </a:solidFill>
                <a:latin typeface="Calibri"/>
                <a:ea typeface="Calibri"/>
                <a:cs typeface="Calibri"/>
                <a:sym typeface="Lato"/>
              </a:rPr>
              <a:t> provide…</a:t>
            </a:r>
            <a:br>
              <a:rPr lang="en-US" sz="3200">
                <a:latin typeface="Calibri" panose="020F0502020204030204" pitchFamily="34" charset="0"/>
                <a:ea typeface="Calibri" panose="020F0502020204030204" pitchFamily="34" charset="0"/>
                <a:cs typeface="Calibri" panose="020F0502020204030204" pitchFamily="34" charset="0"/>
              </a:rPr>
            </a:br>
            <a:r>
              <a:rPr lang="en-US" sz="3200" b="1" u="sng">
                <a:solidFill>
                  <a:srgbClr val="003667"/>
                </a:solidFill>
                <a:latin typeface="Calibri"/>
                <a:ea typeface="Calibri"/>
                <a:cs typeface="Calibri"/>
                <a:sym typeface="Lato"/>
              </a:rPr>
              <a:t>LEARNERS</a:t>
            </a:r>
            <a:r>
              <a:rPr lang="en-US" sz="3200" b="1">
                <a:solidFill>
                  <a:srgbClr val="003667"/>
                </a:solidFill>
                <a:latin typeface="Calibri"/>
                <a:ea typeface="Calibri"/>
                <a:cs typeface="Calibri"/>
                <a:sym typeface="Lato"/>
              </a:rPr>
              <a:t> </a:t>
            </a:r>
            <a:r>
              <a:rPr lang="en-US" sz="3200">
                <a:solidFill>
                  <a:srgbClr val="003667"/>
                </a:solidFill>
                <a:latin typeface="Calibri"/>
                <a:ea typeface="Calibri"/>
                <a:cs typeface="Calibri"/>
                <a:sym typeface="Lato"/>
              </a:rPr>
              <a:t>with an enduring advantage</a:t>
            </a:r>
            <a:endParaRPr>
              <a:latin typeface="Calibri"/>
              <a:ea typeface="Calibri"/>
              <a:cs typeface="Calibri"/>
              <a:sym typeface="Lato"/>
            </a:endParaRPr>
          </a:p>
        </p:txBody>
      </p:sp>
      <p:sp>
        <p:nvSpPr>
          <p:cNvPr id="24" name="TextBox 23">
            <a:extLst>
              <a:ext uri="{FF2B5EF4-FFF2-40B4-BE49-F238E27FC236}">
                <a16:creationId xmlns:a16="http://schemas.microsoft.com/office/drawing/2014/main" id="{F89580FF-92AE-9DB5-9DD0-36EC70D20912}"/>
              </a:ext>
            </a:extLst>
          </p:cNvPr>
          <p:cNvSpPr txBox="1"/>
          <p:nvPr/>
        </p:nvSpPr>
        <p:spPr>
          <a:xfrm>
            <a:off x="232348" y="4118780"/>
            <a:ext cx="10824173" cy="307777"/>
          </a:xfrm>
          <a:prstGeom prst="rect">
            <a:avLst/>
          </a:prstGeom>
          <a:noFill/>
        </p:spPr>
        <p:txBody>
          <a:bodyPr wrap="square" rtlCol="0">
            <a:spAutoFit/>
          </a:bodyPr>
          <a:lstStyle/>
          <a:p>
            <a:r>
              <a:rPr lang="en-US" b="1" i="1"/>
              <a:t>Compared to those without an internship, former interns are more likely to..</a:t>
            </a:r>
            <a:endParaRPr lang="en-US" b="1" i="1">
              <a:latin typeface="Calibri" panose="020F0502020204030204" pitchFamily="34" charset="0"/>
              <a:ea typeface="Calibri" panose="020F0502020204030204" pitchFamily="34" charset="0"/>
              <a:cs typeface="Calibri" panose="020F050202020403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346" y="4462791"/>
            <a:ext cx="11817815" cy="169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5060886" y="6465830"/>
            <a:ext cx="7131113" cy="253916"/>
          </a:xfrm>
          <a:prstGeom prst="rect">
            <a:avLst/>
          </a:prstGeom>
          <a:noFill/>
        </p:spPr>
        <p:txBody>
          <a:bodyPr wrap="square" rtlCol="0">
            <a:spAutoFit/>
          </a:bodyPr>
          <a:lstStyle/>
          <a:p>
            <a:r>
              <a:rPr lang="en-US" sz="1050" b="1">
                <a:latin typeface="Calibri" panose="020F0502020204030204" pitchFamily="34" charset="0"/>
                <a:ea typeface="Calibri" panose="020F0502020204030204" pitchFamily="34" charset="0"/>
                <a:cs typeface="Calibri" panose="020F0502020204030204" pitchFamily="34" charset="0"/>
              </a:rPr>
              <a:t>Source: </a:t>
            </a:r>
            <a:r>
              <a:rPr lang="en-US" sz="1050">
                <a:latin typeface="Calibri" panose="020F0502020204030204" pitchFamily="34" charset="0"/>
                <a:ea typeface="Calibri" panose="020F0502020204030204" pitchFamily="34" charset="0"/>
                <a:cs typeface="Calibri" panose="020F0502020204030204" pitchFamily="34" charset="0"/>
              </a:rPr>
              <a:t>BHEF. 2024. </a:t>
            </a:r>
            <a:r>
              <a:rPr lang="en-US" sz="1050" i="1">
                <a:latin typeface="Calibri" panose="020F0502020204030204" pitchFamily="34" charset="0"/>
                <a:ea typeface="Calibri" panose="020F0502020204030204" pitchFamily="34" charset="0"/>
                <a:cs typeface="Calibri" panose="020F0502020204030204" pitchFamily="34" charset="0"/>
              </a:rPr>
              <a:t>Expanding Internships Harnessing Employer Insights to Boost Opportunity and Enhance Learning</a:t>
            </a:r>
            <a:r>
              <a:rPr lang="en-US" sz="1050">
                <a:latin typeface="Calibri" panose="020F0502020204030204" pitchFamily="34" charset="0"/>
                <a:ea typeface="Calibri" panose="020F0502020204030204" pitchFamily="34" charset="0"/>
                <a:cs typeface="Calibri" panose="020F0502020204030204" pitchFamily="34" charset="0"/>
              </a:rPr>
              <a:t>, </a:t>
            </a:r>
            <a:r>
              <a:rPr lang="en-US" sz="1050" b="1">
                <a:latin typeface="Calibri" panose="020F0502020204030204" pitchFamily="34" charset="0"/>
                <a:ea typeface="Calibri" panose="020F0502020204030204" pitchFamily="34" charset="0"/>
                <a:cs typeface="Calibri" panose="020F0502020204030204" pitchFamily="34" charset="0"/>
              </a:rPr>
              <a:t>Figure</a:t>
            </a:r>
            <a:r>
              <a:rPr lang="en-US" sz="1050">
                <a:latin typeface="Calibri" panose="020F0502020204030204" pitchFamily="34" charset="0"/>
                <a:ea typeface="Calibri" panose="020F0502020204030204" pitchFamily="34" charset="0"/>
                <a:cs typeface="Calibri" panose="020F0502020204030204" pitchFamily="34" charset="0"/>
              </a:rPr>
              <a:t> </a:t>
            </a:r>
            <a:r>
              <a:rPr lang="en-US" sz="1050" b="1">
                <a:latin typeface="Calibri" panose="020F0502020204030204" pitchFamily="34" charset="0"/>
                <a:ea typeface="Calibri" panose="020F0502020204030204" pitchFamily="34" charset="0"/>
                <a:cs typeface="Calibri" panose="020F0502020204030204" pitchFamily="34" charset="0"/>
              </a:rPr>
              <a:t>1</a:t>
            </a:r>
            <a:r>
              <a:rPr lang="en-US" sz="1050">
                <a:latin typeface="Calibri" panose="020F0502020204030204" pitchFamily="34" charset="0"/>
                <a:ea typeface="Calibri" panose="020F0502020204030204" pitchFamily="34" charset="0"/>
                <a:cs typeface="Calibri" panose="020F0502020204030204" pitchFamily="34" charset="0"/>
              </a:rPr>
              <a:t>.</a:t>
            </a:r>
          </a:p>
        </p:txBody>
      </p:sp>
      <p:sp>
        <p:nvSpPr>
          <p:cNvPr id="10" name="Rectangle 9"/>
          <p:cNvSpPr/>
          <p:nvPr/>
        </p:nvSpPr>
        <p:spPr>
          <a:xfrm>
            <a:off x="309313" y="1871049"/>
            <a:ext cx="8997649" cy="1477328"/>
          </a:xfrm>
          <a:prstGeom prst="rect">
            <a:avLst/>
          </a:prstGeom>
        </p:spPr>
        <p:txBody>
          <a:bodyPr wrap="square">
            <a:spAutoFit/>
          </a:bodyPr>
          <a:lstStyle/>
          <a:p>
            <a:pPr marL="285750" indent="-285750">
              <a:buFont typeface="Arial" panose="020B0604020202020204" pitchFamily="34" charset="0"/>
              <a:buChar char="•"/>
            </a:pPr>
            <a:r>
              <a:rPr lang="en-US" sz="1800">
                <a:latin typeface="Calibri" panose="020F0502020204030204" pitchFamily="34" charset="0"/>
                <a:ea typeface="Calibri" panose="020F0502020204030204" pitchFamily="34" charset="0"/>
                <a:cs typeface="Calibri" panose="020F0502020204030204" pitchFamily="34" charset="0"/>
              </a:rPr>
              <a:t>Immediately after completing their internship, former interns tend to have more job offers, higher pay, and a greater likelihood of finding work aligned with their education</a:t>
            </a:r>
          </a:p>
          <a:p>
            <a:pPr marL="285750" indent="-285750">
              <a:buFont typeface="Arial" panose="020B0604020202020204" pitchFamily="34" charset="0"/>
              <a:buChar char="•"/>
            </a:pPr>
            <a:endParaRPr lang="en-US" sz="180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a:latin typeface="Calibri" panose="020F0502020204030204" pitchFamily="34" charset="0"/>
                <a:ea typeface="Calibri" panose="020F0502020204030204" pitchFamily="34" charset="0"/>
                <a:cs typeface="Calibri" panose="020F0502020204030204" pitchFamily="34" charset="0"/>
              </a:rPr>
              <a:t>In the future, former interns are better able to “signal” those skills to future employers and avoid long-term underemployment</a:t>
            </a:r>
          </a:p>
        </p:txBody>
      </p:sp>
    </p:spTree>
    <p:extLst>
      <p:ext uri="{BB962C8B-B14F-4D97-AF65-F5344CB8AC3E}">
        <p14:creationId xmlns:p14="http://schemas.microsoft.com/office/powerpoint/2010/main" val="1497166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0" name="TextBox 9"/>
          <p:cNvSpPr txBox="1"/>
          <p:nvPr/>
        </p:nvSpPr>
        <p:spPr>
          <a:xfrm>
            <a:off x="4460812" y="6548286"/>
            <a:ext cx="7731188" cy="253916"/>
          </a:xfrm>
          <a:prstGeom prst="rect">
            <a:avLst/>
          </a:prstGeom>
          <a:noFill/>
        </p:spPr>
        <p:txBody>
          <a:bodyPr wrap="square" lIns="91440" tIns="45720" rIns="91440" bIns="45720" rtlCol="0" anchor="t">
            <a:spAutoFit/>
          </a:bodyPr>
          <a:lstStyle/>
          <a:p>
            <a:r>
              <a:rPr lang="en-US" sz="1050" b="1" dirty="0">
                <a:latin typeface="Calibri"/>
                <a:ea typeface="Calibri"/>
                <a:cs typeface="Calibri"/>
              </a:rPr>
              <a:t>Source: </a:t>
            </a:r>
            <a:r>
              <a:rPr lang="en-US" sz="1050" dirty="0">
                <a:latin typeface="Calibri"/>
                <a:ea typeface="Calibri"/>
                <a:cs typeface="Calibri"/>
              </a:rPr>
              <a:t>BHEF. 2024. </a:t>
            </a:r>
            <a:r>
              <a:rPr lang="en-US" sz="1050" i="1" dirty="0">
                <a:latin typeface="Calibri"/>
                <a:ea typeface="Calibri"/>
                <a:cs typeface="Calibri"/>
              </a:rPr>
              <a:t>Expanding Internships Harnessing Employer Insights to Boost Opportunity and Enhance Learning</a:t>
            </a:r>
            <a:r>
              <a:rPr lang="en-US" sz="1050" dirty="0">
                <a:latin typeface="Calibri"/>
                <a:ea typeface="Calibri"/>
                <a:cs typeface="Calibri"/>
              </a:rPr>
              <a:t>, </a:t>
            </a:r>
            <a:r>
              <a:rPr lang="en-US" sz="1050" b="1" dirty="0">
                <a:latin typeface="Calibri"/>
                <a:ea typeface="Calibri"/>
                <a:cs typeface="Calibri"/>
              </a:rPr>
              <a:t>Figure</a:t>
            </a:r>
            <a:r>
              <a:rPr lang="en-US" sz="1050" dirty="0">
                <a:latin typeface="Calibri"/>
                <a:ea typeface="Calibri"/>
                <a:cs typeface="Calibri"/>
              </a:rPr>
              <a:t> </a:t>
            </a:r>
            <a:r>
              <a:rPr lang="en-US" sz="1050" b="1" dirty="0">
                <a:latin typeface="Calibri"/>
                <a:ea typeface="Calibri"/>
                <a:cs typeface="Calibri"/>
              </a:rPr>
              <a:t>3</a:t>
            </a:r>
            <a:r>
              <a:rPr lang="en-US" sz="1050" dirty="0">
                <a:latin typeface="Calibri"/>
                <a:ea typeface="Calibri"/>
                <a:cs typeface="Calibri"/>
              </a:rPr>
              <a:t>. n=2,089.</a:t>
            </a:r>
            <a:endParaRPr lang="en-US" sz="1050" dirty="0">
              <a:latin typeface="Calibri" panose="020F0502020204030204" pitchFamily="34" charset="0"/>
              <a:ea typeface="Calibri" panose="020F0502020204030204" pitchFamily="34" charset="0"/>
              <a:cs typeface="Calibri" panose="020F0502020204030204" pitchFamily="34" charset="0"/>
            </a:endParaRPr>
          </a:p>
        </p:txBody>
      </p:sp>
      <p:sp>
        <p:nvSpPr>
          <p:cNvPr id="12" name="Google Shape;148;p5"/>
          <p:cNvSpPr txBox="1">
            <a:spLocks noGrp="1"/>
          </p:cNvSpPr>
          <p:nvPr>
            <p:ph type="title"/>
          </p:nvPr>
        </p:nvSpPr>
        <p:spPr>
          <a:xfrm>
            <a:off x="334977" y="175003"/>
            <a:ext cx="903536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667"/>
              </a:buClr>
              <a:buSzPts val="3200"/>
              <a:buFont typeface="Avenir"/>
              <a:buNone/>
            </a:pPr>
            <a:r>
              <a:rPr lang="en-US">
                <a:latin typeface="Calibri"/>
                <a:ea typeface="Calibri"/>
                <a:cs typeface="Calibri"/>
                <a:sym typeface="Lato"/>
              </a:rPr>
              <a:t>Internships</a:t>
            </a:r>
            <a:r>
              <a:rPr lang="en-US" sz="3200">
                <a:solidFill>
                  <a:srgbClr val="003667"/>
                </a:solidFill>
                <a:latin typeface="Calibri"/>
                <a:ea typeface="Calibri"/>
                <a:cs typeface="Calibri"/>
                <a:sym typeface="Lato"/>
              </a:rPr>
              <a:t> provide…</a:t>
            </a:r>
            <a:br>
              <a:rPr lang="en-US" sz="3200">
                <a:latin typeface="Calibri" panose="020F0502020204030204" pitchFamily="34" charset="0"/>
                <a:ea typeface="Calibri" panose="020F0502020204030204" pitchFamily="34" charset="0"/>
                <a:cs typeface="Calibri" panose="020F0502020204030204" pitchFamily="34" charset="0"/>
              </a:rPr>
            </a:br>
            <a:r>
              <a:rPr lang="en-US" sz="3200" b="1" u="sng">
                <a:solidFill>
                  <a:srgbClr val="003667"/>
                </a:solidFill>
                <a:latin typeface="Calibri"/>
                <a:ea typeface="Calibri"/>
                <a:cs typeface="Calibri"/>
                <a:sym typeface="Lato"/>
              </a:rPr>
              <a:t>EMPLOYERS</a:t>
            </a:r>
            <a:r>
              <a:rPr lang="en-US" sz="3200" b="1">
                <a:solidFill>
                  <a:srgbClr val="003667"/>
                </a:solidFill>
                <a:latin typeface="Calibri"/>
                <a:ea typeface="Calibri"/>
                <a:cs typeface="Calibri"/>
                <a:sym typeface="Lato"/>
              </a:rPr>
              <a:t> </a:t>
            </a:r>
            <a:r>
              <a:rPr lang="en-US" sz="3200">
                <a:solidFill>
                  <a:srgbClr val="003667"/>
                </a:solidFill>
                <a:latin typeface="Calibri"/>
                <a:ea typeface="Calibri"/>
                <a:cs typeface="Calibri"/>
                <a:sym typeface="Lato"/>
              </a:rPr>
              <a:t>with skilled, experienced new workers</a:t>
            </a:r>
            <a:endParaRPr>
              <a:latin typeface="Calibri"/>
              <a:ea typeface="Calibri"/>
              <a:cs typeface="Calibri"/>
              <a:sym typeface="Lato"/>
            </a:endParaRPr>
          </a:p>
        </p:txBody>
      </p:sp>
      <p:sp>
        <p:nvSpPr>
          <p:cNvPr id="13" name="TextBox 12">
            <a:extLst>
              <a:ext uri="{FF2B5EF4-FFF2-40B4-BE49-F238E27FC236}">
                <a16:creationId xmlns:a16="http://schemas.microsoft.com/office/drawing/2014/main" id="{F89580FF-92AE-9DB5-9DD0-36EC70D20912}"/>
              </a:ext>
            </a:extLst>
          </p:cNvPr>
          <p:cNvSpPr txBox="1"/>
          <p:nvPr/>
        </p:nvSpPr>
        <p:spPr>
          <a:xfrm>
            <a:off x="7858488" y="1495313"/>
            <a:ext cx="4182700" cy="523220"/>
          </a:xfrm>
          <a:prstGeom prst="rect">
            <a:avLst/>
          </a:prstGeom>
          <a:noFill/>
        </p:spPr>
        <p:txBody>
          <a:bodyPr wrap="square" rtlCol="0">
            <a:spAutoFit/>
          </a:bodyPr>
          <a:lstStyle/>
          <a:p>
            <a:pPr algn="r"/>
            <a:r>
              <a:rPr lang="en-US" b="1" i="1">
                <a:latin typeface="Calibri" panose="020F0502020204030204" pitchFamily="34" charset="0"/>
                <a:ea typeface="Calibri" panose="020F0502020204030204" pitchFamily="34" charset="0"/>
                <a:cs typeface="Calibri" panose="020F0502020204030204" pitchFamily="34" charset="0"/>
              </a:rPr>
              <a:t>Share of employers that feel element of recent </a:t>
            </a:r>
          </a:p>
          <a:p>
            <a:pPr algn="r"/>
            <a:r>
              <a:rPr lang="en-US" b="1" i="1">
                <a:latin typeface="Calibri" panose="020F0502020204030204" pitchFamily="34" charset="0"/>
                <a:ea typeface="Calibri" panose="020F0502020204030204" pitchFamily="34" charset="0"/>
                <a:cs typeface="Calibri" panose="020F0502020204030204" pitchFamily="34" charset="0"/>
              </a:rPr>
              <a:t>grad’s work history is important when hiring</a:t>
            </a:r>
          </a:p>
        </p:txBody>
      </p:sp>
      <p:sp>
        <p:nvSpPr>
          <p:cNvPr id="14" name="Rectangle 13"/>
          <p:cNvSpPr/>
          <p:nvPr/>
        </p:nvSpPr>
        <p:spPr>
          <a:xfrm>
            <a:off x="398085" y="2703724"/>
            <a:ext cx="4079055" cy="2062103"/>
          </a:xfrm>
          <a:prstGeom prst="rect">
            <a:avLst/>
          </a:prstGeom>
          <a:solidFill>
            <a:schemeClr val="bg1">
              <a:lumMod val="95000"/>
            </a:schemeClr>
          </a:solidFill>
        </p:spPr>
        <p:txBody>
          <a:bodyPr wrap="square" lIns="91440" tIns="45720" rIns="91440" bIns="45720" anchor="t">
            <a:spAutoFit/>
          </a:bodyPr>
          <a:lstStyle/>
          <a:p>
            <a:endParaRPr lang="en-US" sz="1600">
              <a:latin typeface="Calibri"/>
              <a:ea typeface="Calibri"/>
              <a:cs typeface="Calibri"/>
            </a:endParaRPr>
          </a:p>
          <a:p>
            <a:r>
              <a:rPr lang="en-US" sz="1600">
                <a:latin typeface="Calibri"/>
                <a:ea typeface="Calibri"/>
                <a:cs typeface="Calibri"/>
              </a:rPr>
              <a:t>When considering a recent graduate’s work experience, employers are looking for candidates who possess people skills, have completed relevant on-the-job projects, and can demonstrate their ability to work autonomously in a professional setting.</a:t>
            </a:r>
          </a:p>
          <a:p>
            <a:endParaRPr lang="en-US" sz="160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descr="A blue and white bar graph&#10;&#10;Description automatically generated">
            <a:extLst>
              <a:ext uri="{FF2B5EF4-FFF2-40B4-BE49-F238E27FC236}">
                <a16:creationId xmlns:a16="http://schemas.microsoft.com/office/drawing/2014/main" id="{042AF653-F3FD-2A13-D103-EC90C9C78093}"/>
              </a:ext>
            </a:extLst>
          </p:cNvPr>
          <p:cNvPicPr>
            <a:picLocks noChangeAspect="1"/>
          </p:cNvPicPr>
          <p:nvPr/>
        </p:nvPicPr>
        <p:blipFill>
          <a:blip r:embed="rId3"/>
          <a:stretch>
            <a:fillRect/>
          </a:stretch>
        </p:blipFill>
        <p:spPr>
          <a:xfrm>
            <a:off x="5241446" y="2022284"/>
            <a:ext cx="6776866" cy="4484324"/>
          </a:xfrm>
          <a:prstGeom prst="rect">
            <a:avLst/>
          </a:prstGeom>
        </p:spPr>
      </p:pic>
    </p:spTree>
    <p:extLst>
      <p:ext uri="{BB962C8B-B14F-4D97-AF65-F5344CB8AC3E}">
        <p14:creationId xmlns:p14="http://schemas.microsoft.com/office/powerpoint/2010/main" val="134107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4" name="Rectangle 3">
            <a:extLst>
              <a:ext uri="{FF2B5EF4-FFF2-40B4-BE49-F238E27FC236}">
                <a16:creationId xmlns:a16="http://schemas.microsoft.com/office/drawing/2014/main" id="{BD41E221-F74F-5CF6-E7BE-8ADA79C82D83}"/>
              </a:ext>
            </a:extLst>
          </p:cNvPr>
          <p:cNvSpPr/>
          <p:nvPr/>
        </p:nvSpPr>
        <p:spPr>
          <a:xfrm>
            <a:off x="5832231" y="3077307"/>
            <a:ext cx="5578230" cy="17096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diagram of a number of people&#10;&#10;Description automatically generated">
            <a:extLst>
              <a:ext uri="{FF2B5EF4-FFF2-40B4-BE49-F238E27FC236}">
                <a16:creationId xmlns:a16="http://schemas.microsoft.com/office/drawing/2014/main" id="{87DD482B-290D-E753-5049-F35AEB852A31}"/>
              </a:ext>
            </a:extLst>
          </p:cNvPr>
          <p:cNvPicPr>
            <a:picLocks noChangeAspect="1"/>
          </p:cNvPicPr>
          <p:nvPr/>
        </p:nvPicPr>
        <p:blipFill>
          <a:blip r:embed="rId4"/>
          <a:stretch>
            <a:fillRect/>
          </a:stretch>
        </p:blipFill>
        <p:spPr>
          <a:xfrm>
            <a:off x="1062439" y="1558714"/>
            <a:ext cx="3971123" cy="5108499"/>
          </a:xfrm>
          <a:prstGeom prst="rect">
            <a:avLst/>
          </a:prstGeom>
        </p:spPr>
      </p:pic>
      <p:sp>
        <p:nvSpPr>
          <p:cNvPr id="3" name="TextBox 2">
            <a:extLst>
              <a:ext uri="{FF2B5EF4-FFF2-40B4-BE49-F238E27FC236}">
                <a16:creationId xmlns:a16="http://schemas.microsoft.com/office/drawing/2014/main" id="{F89580FF-92AE-9DB5-9DD0-36EC70D20912}"/>
              </a:ext>
            </a:extLst>
          </p:cNvPr>
          <p:cNvSpPr txBox="1"/>
          <p:nvPr/>
        </p:nvSpPr>
        <p:spPr>
          <a:xfrm>
            <a:off x="5943098" y="3191480"/>
            <a:ext cx="5628094" cy="1477328"/>
          </a:xfrm>
          <a:prstGeom prst="rect">
            <a:avLst/>
          </a:prstGeom>
          <a:noFill/>
        </p:spPr>
        <p:txBody>
          <a:bodyPr wrap="square" lIns="91440" tIns="45720" rIns="91440" bIns="45720" rtlCol="0" anchor="t">
            <a:spAutoFit/>
          </a:bodyPr>
          <a:lstStyle/>
          <a:p>
            <a:r>
              <a:rPr lang="en-US" sz="1800">
                <a:latin typeface="Calibri"/>
                <a:ea typeface="Calibri"/>
                <a:cs typeface="Calibri"/>
              </a:rPr>
              <a:t>BHEF estimates that U.S. employers offered 3.6 million internships in 2023, less than one opportunity for every two learners who wanted to intern – </a:t>
            </a:r>
          </a:p>
          <a:p>
            <a:endParaRPr lang="en-US" sz="1800">
              <a:latin typeface="Calibri" panose="020F0502020204030204" pitchFamily="34" charset="0"/>
              <a:ea typeface="Calibri" panose="020F0502020204030204" pitchFamily="34" charset="0"/>
              <a:cs typeface="Calibri" panose="020F0502020204030204" pitchFamily="34" charset="0"/>
            </a:endParaRPr>
          </a:p>
          <a:p>
            <a:pPr marL="457200" lvl="1"/>
            <a:r>
              <a:rPr lang="en-US" sz="1800" b="1">
                <a:latin typeface="Calibri"/>
                <a:ea typeface="Calibri"/>
                <a:cs typeface="Calibri"/>
              </a:rPr>
              <a:t>4.6 million learners missed out completely</a:t>
            </a:r>
          </a:p>
        </p:txBody>
      </p:sp>
      <p:sp>
        <p:nvSpPr>
          <p:cNvPr id="10" name="TextBox 9"/>
          <p:cNvSpPr txBox="1"/>
          <p:nvPr/>
        </p:nvSpPr>
        <p:spPr>
          <a:xfrm>
            <a:off x="5060887" y="6605436"/>
            <a:ext cx="7131113" cy="253916"/>
          </a:xfrm>
          <a:prstGeom prst="rect">
            <a:avLst/>
          </a:prstGeom>
          <a:noFill/>
        </p:spPr>
        <p:txBody>
          <a:bodyPr wrap="square" rtlCol="0">
            <a:spAutoFit/>
          </a:bodyPr>
          <a:lstStyle/>
          <a:p>
            <a:r>
              <a:rPr lang="en-US" sz="1050" b="1">
                <a:latin typeface="Calibri" panose="020F0502020204030204" pitchFamily="34" charset="0"/>
                <a:ea typeface="Calibri" panose="020F0502020204030204" pitchFamily="34" charset="0"/>
                <a:cs typeface="Calibri" panose="020F0502020204030204" pitchFamily="34" charset="0"/>
              </a:rPr>
              <a:t>Source: </a:t>
            </a:r>
            <a:r>
              <a:rPr lang="en-US" sz="1050">
                <a:latin typeface="Calibri" panose="020F0502020204030204" pitchFamily="34" charset="0"/>
                <a:ea typeface="Calibri" panose="020F0502020204030204" pitchFamily="34" charset="0"/>
                <a:cs typeface="Calibri" panose="020F0502020204030204" pitchFamily="34" charset="0"/>
              </a:rPr>
              <a:t>BHEF. 2024. </a:t>
            </a:r>
            <a:r>
              <a:rPr lang="en-US" sz="1050" i="1">
                <a:latin typeface="Calibri" panose="020F0502020204030204" pitchFamily="34" charset="0"/>
                <a:ea typeface="Calibri" panose="020F0502020204030204" pitchFamily="34" charset="0"/>
                <a:cs typeface="Calibri" panose="020F0502020204030204" pitchFamily="34" charset="0"/>
              </a:rPr>
              <a:t>Expanding Internships Harnessing Employer Insights to Boost Opportunity and Enhance Learning</a:t>
            </a:r>
            <a:r>
              <a:rPr lang="en-US" sz="1050">
                <a:latin typeface="Calibri" panose="020F0502020204030204" pitchFamily="34" charset="0"/>
                <a:ea typeface="Calibri" panose="020F0502020204030204" pitchFamily="34" charset="0"/>
                <a:cs typeface="Calibri" panose="020F0502020204030204" pitchFamily="34" charset="0"/>
              </a:rPr>
              <a:t>, </a:t>
            </a:r>
            <a:r>
              <a:rPr lang="en-US" sz="1050" b="1">
                <a:latin typeface="Calibri" panose="020F0502020204030204" pitchFamily="34" charset="0"/>
                <a:ea typeface="Calibri" panose="020F0502020204030204" pitchFamily="34" charset="0"/>
                <a:cs typeface="Calibri" panose="020F0502020204030204" pitchFamily="34" charset="0"/>
              </a:rPr>
              <a:t>Figure</a:t>
            </a:r>
            <a:r>
              <a:rPr lang="en-US" sz="1050">
                <a:latin typeface="Calibri" panose="020F0502020204030204" pitchFamily="34" charset="0"/>
                <a:ea typeface="Calibri" panose="020F0502020204030204" pitchFamily="34" charset="0"/>
                <a:cs typeface="Calibri" panose="020F0502020204030204" pitchFamily="34" charset="0"/>
              </a:rPr>
              <a:t> </a:t>
            </a:r>
            <a:r>
              <a:rPr lang="en-US" sz="1050" b="1">
                <a:latin typeface="Calibri" panose="020F0502020204030204" pitchFamily="34" charset="0"/>
                <a:ea typeface="Calibri" panose="020F0502020204030204" pitchFamily="34" charset="0"/>
                <a:cs typeface="Calibri" panose="020F0502020204030204" pitchFamily="34" charset="0"/>
              </a:rPr>
              <a:t>2</a:t>
            </a:r>
            <a:r>
              <a:rPr lang="en-US" sz="1050">
                <a:latin typeface="Calibri" panose="020F0502020204030204" pitchFamily="34" charset="0"/>
                <a:ea typeface="Calibri" panose="020F0502020204030204" pitchFamily="34" charset="0"/>
                <a:cs typeface="Calibri" panose="020F0502020204030204" pitchFamily="34" charset="0"/>
              </a:rPr>
              <a:t>.</a:t>
            </a:r>
          </a:p>
        </p:txBody>
      </p:sp>
      <p:sp>
        <p:nvSpPr>
          <p:cNvPr id="12" name="Google Shape;148;p5"/>
          <p:cNvSpPr txBox="1">
            <a:spLocks noGrp="1"/>
          </p:cNvSpPr>
          <p:nvPr>
            <p:ph type="title"/>
          </p:nvPr>
        </p:nvSpPr>
        <p:spPr>
          <a:xfrm>
            <a:off x="316871" y="156895"/>
            <a:ext cx="7161291"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667"/>
              </a:buClr>
              <a:buSzPts val="3200"/>
              <a:buFont typeface="Avenir"/>
              <a:buNone/>
            </a:pPr>
            <a:r>
              <a:rPr lang="en-US" sz="3200">
                <a:solidFill>
                  <a:srgbClr val="003667"/>
                </a:solidFill>
                <a:latin typeface="Calibri" panose="020F0502020204030204" pitchFamily="34" charset="0"/>
                <a:ea typeface="Calibri" panose="020F0502020204030204" pitchFamily="34" charset="0"/>
                <a:cs typeface="Calibri" panose="020F0502020204030204" pitchFamily="34" charset="0"/>
                <a:sym typeface="Lato"/>
              </a:rPr>
              <a:t>Despite strong demand, most learners who want a quality internship “miss out”</a:t>
            </a:r>
            <a:endParaRPr>
              <a:latin typeface="Calibri" panose="020F0502020204030204" pitchFamily="34" charset="0"/>
              <a:ea typeface="Calibri" panose="020F0502020204030204" pitchFamily="34" charset="0"/>
              <a:cs typeface="Calibri" panose="020F0502020204030204" pitchFamily="34" charset="0"/>
              <a:sym typeface="Lato"/>
            </a:endParaRPr>
          </a:p>
        </p:txBody>
      </p:sp>
      <p:sp>
        <p:nvSpPr>
          <p:cNvPr id="14" name="TextBox 13">
            <a:extLst>
              <a:ext uri="{FF2B5EF4-FFF2-40B4-BE49-F238E27FC236}">
                <a16:creationId xmlns:a16="http://schemas.microsoft.com/office/drawing/2014/main" id="{F89580FF-92AE-9DB5-9DD0-36EC70D20912}"/>
              </a:ext>
            </a:extLst>
          </p:cNvPr>
          <p:cNvSpPr txBox="1"/>
          <p:nvPr/>
        </p:nvSpPr>
        <p:spPr>
          <a:xfrm>
            <a:off x="1203118" y="1410589"/>
            <a:ext cx="4891889" cy="307777"/>
          </a:xfrm>
          <a:prstGeom prst="rect">
            <a:avLst/>
          </a:prstGeom>
          <a:noFill/>
        </p:spPr>
        <p:txBody>
          <a:bodyPr wrap="square" rtlCol="0">
            <a:spAutoFit/>
          </a:bodyPr>
          <a:lstStyle/>
          <a:p>
            <a:r>
              <a:rPr lang="en-US" b="1" i="1">
                <a:latin typeface="Calibri" panose="020F0502020204030204" pitchFamily="34" charset="0"/>
                <a:ea typeface="Calibri" panose="020F0502020204030204" pitchFamily="34" charset="0"/>
                <a:cs typeface="Calibri" panose="020F0502020204030204" pitchFamily="34" charset="0"/>
              </a:rPr>
              <a:t>Number of  learners who want to intern, by outcome</a:t>
            </a:r>
          </a:p>
        </p:txBody>
      </p:sp>
    </p:spTree>
    <p:extLst>
      <p:ext uri="{BB962C8B-B14F-4D97-AF65-F5344CB8AC3E}">
        <p14:creationId xmlns:p14="http://schemas.microsoft.com/office/powerpoint/2010/main" val="2908777246"/>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4" name="Rectangle 3">
            <a:extLst>
              <a:ext uri="{FF2B5EF4-FFF2-40B4-BE49-F238E27FC236}">
                <a16:creationId xmlns:a16="http://schemas.microsoft.com/office/drawing/2014/main" id="{9DE6246F-EBE9-5077-BE41-577E47346830}"/>
              </a:ext>
            </a:extLst>
          </p:cNvPr>
          <p:cNvSpPr/>
          <p:nvPr/>
        </p:nvSpPr>
        <p:spPr>
          <a:xfrm>
            <a:off x="547077" y="3028460"/>
            <a:ext cx="4024922" cy="17486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aph of students with numbers and percentages&#10;&#10;Description automatically generated">
            <a:extLst>
              <a:ext uri="{FF2B5EF4-FFF2-40B4-BE49-F238E27FC236}">
                <a16:creationId xmlns:a16="http://schemas.microsoft.com/office/drawing/2014/main" id="{8A56170F-6916-CDB0-88C4-708F909A1E94}"/>
              </a:ext>
            </a:extLst>
          </p:cNvPr>
          <p:cNvPicPr>
            <a:picLocks noChangeAspect="1"/>
          </p:cNvPicPr>
          <p:nvPr/>
        </p:nvPicPr>
        <p:blipFill>
          <a:blip r:embed="rId3"/>
          <a:stretch>
            <a:fillRect/>
          </a:stretch>
        </p:blipFill>
        <p:spPr>
          <a:xfrm>
            <a:off x="5794642" y="1897138"/>
            <a:ext cx="6070754" cy="4461144"/>
          </a:xfrm>
          <a:prstGeom prst="rect">
            <a:avLst/>
          </a:prstGeom>
        </p:spPr>
      </p:pic>
      <p:sp>
        <p:nvSpPr>
          <p:cNvPr id="3" name="TextBox 2">
            <a:extLst>
              <a:ext uri="{FF2B5EF4-FFF2-40B4-BE49-F238E27FC236}">
                <a16:creationId xmlns:a16="http://schemas.microsoft.com/office/drawing/2014/main" id="{F89580FF-92AE-9DB5-9DD0-36EC70D20912}"/>
              </a:ext>
            </a:extLst>
          </p:cNvPr>
          <p:cNvSpPr txBox="1"/>
          <p:nvPr/>
        </p:nvSpPr>
        <p:spPr>
          <a:xfrm>
            <a:off x="679532" y="3136555"/>
            <a:ext cx="3819111" cy="1569660"/>
          </a:xfrm>
          <a:prstGeom prst="rect">
            <a:avLst/>
          </a:prstGeom>
          <a:noFill/>
        </p:spPr>
        <p:txBody>
          <a:bodyPr wrap="square" lIns="91440" tIns="45720" rIns="91440" bIns="45720" rtlCol="0" anchor="t">
            <a:spAutoFit/>
          </a:bodyPr>
          <a:lstStyle/>
          <a:p>
            <a:r>
              <a:rPr lang="en-US" sz="1600" dirty="0">
                <a:latin typeface="Calibri"/>
                <a:ea typeface="Calibri"/>
                <a:cs typeface="Calibri"/>
              </a:rPr>
              <a:t>Hispanic students from two-year and four-year programs and Black students from two-year programs are the most likely to miss out on having an internship and Asian students from four-year programs are most likely to be rejected.</a:t>
            </a:r>
          </a:p>
        </p:txBody>
      </p:sp>
      <p:sp>
        <p:nvSpPr>
          <p:cNvPr id="24" name="TextBox 23">
            <a:extLst>
              <a:ext uri="{FF2B5EF4-FFF2-40B4-BE49-F238E27FC236}">
                <a16:creationId xmlns:a16="http://schemas.microsoft.com/office/drawing/2014/main" id="{F89580FF-92AE-9DB5-9DD0-36EC70D20912}"/>
              </a:ext>
            </a:extLst>
          </p:cNvPr>
          <p:cNvSpPr txBox="1"/>
          <p:nvPr/>
        </p:nvSpPr>
        <p:spPr>
          <a:xfrm>
            <a:off x="5651100" y="1192298"/>
            <a:ext cx="6364586" cy="523220"/>
          </a:xfrm>
          <a:prstGeom prst="rect">
            <a:avLst/>
          </a:prstGeom>
          <a:noFill/>
        </p:spPr>
        <p:txBody>
          <a:bodyPr wrap="square" rtlCol="0">
            <a:spAutoFit/>
          </a:bodyPr>
          <a:lstStyle/>
          <a:p>
            <a:pPr algn="r"/>
            <a:r>
              <a:rPr lang="en-US" b="1" i="1">
                <a:latin typeface="Calibri"/>
                <a:ea typeface="Calibri"/>
                <a:cs typeface="Calibri"/>
              </a:rPr>
              <a:t>Share of students who wanted to intern but “missed out”, </a:t>
            </a:r>
          </a:p>
          <a:p>
            <a:pPr algn="r"/>
            <a:r>
              <a:rPr lang="en-US" b="1" i="1">
                <a:latin typeface="Calibri"/>
                <a:ea typeface="Calibri"/>
                <a:cs typeface="Calibri"/>
              </a:rPr>
              <a:t>by program type and student race-ethnicity</a:t>
            </a:r>
          </a:p>
        </p:txBody>
      </p:sp>
      <p:sp>
        <p:nvSpPr>
          <p:cNvPr id="9" name="TextBox 8"/>
          <p:cNvSpPr txBox="1"/>
          <p:nvPr/>
        </p:nvSpPr>
        <p:spPr>
          <a:xfrm>
            <a:off x="5060887" y="6605436"/>
            <a:ext cx="7131113" cy="253916"/>
          </a:xfrm>
          <a:prstGeom prst="rect">
            <a:avLst/>
          </a:prstGeom>
          <a:noFill/>
        </p:spPr>
        <p:txBody>
          <a:bodyPr wrap="square" rtlCol="0">
            <a:spAutoFit/>
          </a:bodyPr>
          <a:lstStyle/>
          <a:p>
            <a:r>
              <a:rPr lang="en-US" sz="1050" b="1">
                <a:latin typeface="Calibri" panose="020F0502020204030204" pitchFamily="34" charset="0"/>
                <a:ea typeface="Calibri" panose="020F0502020204030204" pitchFamily="34" charset="0"/>
                <a:cs typeface="Calibri" panose="020F0502020204030204" pitchFamily="34" charset="0"/>
              </a:rPr>
              <a:t>Source: </a:t>
            </a:r>
            <a:r>
              <a:rPr lang="en-US" sz="1050">
                <a:latin typeface="Calibri" panose="020F0502020204030204" pitchFamily="34" charset="0"/>
                <a:ea typeface="Calibri" panose="020F0502020204030204" pitchFamily="34" charset="0"/>
                <a:cs typeface="Calibri" panose="020F0502020204030204" pitchFamily="34" charset="0"/>
              </a:rPr>
              <a:t>BHEF. 2024. </a:t>
            </a:r>
            <a:r>
              <a:rPr lang="en-US" sz="1050" i="1">
                <a:latin typeface="Calibri" panose="020F0502020204030204" pitchFamily="34" charset="0"/>
                <a:ea typeface="Calibri" panose="020F0502020204030204" pitchFamily="34" charset="0"/>
                <a:cs typeface="Calibri" panose="020F0502020204030204" pitchFamily="34" charset="0"/>
              </a:rPr>
              <a:t>Expanding Internships Harnessing Employer Insights to Boost Opportunity and Enhance Learning</a:t>
            </a:r>
            <a:r>
              <a:rPr lang="en-US" sz="1050">
                <a:latin typeface="Calibri" panose="020F0502020204030204" pitchFamily="34" charset="0"/>
                <a:ea typeface="Calibri" panose="020F0502020204030204" pitchFamily="34" charset="0"/>
                <a:cs typeface="Calibri" panose="020F0502020204030204" pitchFamily="34" charset="0"/>
              </a:rPr>
              <a:t>, </a:t>
            </a:r>
            <a:r>
              <a:rPr lang="en-US" sz="1050" b="1">
                <a:latin typeface="Calibri" panose="020F0502020204030204" pitchFamily="34" charset="0"/>
                <a:ea typeface="Calibri" panose="020F0502020204030204" pitchFamily="34" charset="0"/>
                <a:cs typeface="Calibri" panose="020F0502020204030204" pitchFamily="34" charset="0"/>
              </a:rPr>
              <a:t>Figure</a:t>
            </a:r>
            <a:r>
              <a:rPr lang="en-US" sz="1050">
                <a:latin typeface="Calibri" panose="020F0502020204030204" pitchFamily="34" charset="0"/>
                <a:ea typeface="Calibri" panose="020F0502020204030204" pitchFamily="34" charset="0"/>
                <a:cs typeface="Calibri" panose="020F0502020204030204" pitchFamily="34" charset="0"/>
              </a:rPr>
              <a:t> </a:t>
            </a:r>
            <a:r>
              <a:rPr lang="en-US" sz="1050" b="1">
                <a:latin typeface="Calibri" panose="020F0502020204030204" pitchFamily="34" charset="0"/>
                <a:ea typeface="Calibri" panose="020F0502020204030204" pitchFamily="34" charset="0"/>
                <a:cs typeface="Calibri" panose="020F0502020204030204" pitchFamily="34" charset="0"/>
              </a:rPr>
              <a:t>4</a:t>
            </a:r>
            <a:r>
              <a:rPr lang="en-US" sz="1050">
                <a:latin typeface="Calibri" panose="020F0502020204030204" pitchFamily="34" charset="0"/>
                <a:ea typeface="Calibri" panose="020F0502020204030204" pitchFamily="34" charset="0"/>
                <a:cs typeface="Calibri" panose="020F0502020204030204" pitchFamily="34" charset="0"/>
              </a:rPr>
              <a:t>.</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253" y="1718569"/>
            <a:ext cx="2493599" cy="23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Google Shape;148;p5"/>
          <p:cNvSpPr txBox="1">
            <a:spLocks noGrp="1"/>
          </p:cNvSpPr>
          <p:nvPr>
            <p:ph type="title"/>
          </p:nvPr>
        </p:nvSpPr>
        <p:spPr>
          <a:xfrm>
            <a:off x="316872" y="175002"/>
            <a:ext cx="8048532"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667"/>
              </a:buClr>
              <a:buSzPts val="3200"/>
              <a:buFont typeface="Avenir"/>
              <a:buNone/>
            </a:pPr>
            <a:r>
              <a:rPr lang="en-US" sz="3200">
                <a:solidFill>
                  <a:srgbClr val="003667"/>
                </a:solidFill>
                <a:latin typeface="Calibri" panose="020F0502020204030204" pitchFamily="34" charset="0"/>
                <a:ea typeface="Calibri" panose="020F0502020204030204" pitchFamily="34" charset="0"/>
                <a:cs typeface="Calibri" panose="020F0502020204030204" pitchFamily="34" charset="0"/>
                <a:sym typeface="Lato"/>
              </a:rPr>
              <a:t>Students of color and those from a two-year program most likely to miss out</a:t>
            </a:r>
            <a:endParaRPr>
              <a:latin typeface="Calibri" panose="020F0502020204030204" pitchFamily="34" charset="0"/>
              <a:ea typeface="Calibri" panose="020F0502020204030204" pitchFamily="34" charset="0"/>
              <a:cs typeface="Calibri" panose="020F0502020204030204" pitchFamily="34" charset="0"/>
              <a:sym typeface="Lato"/>
            </a:endParaRPr>
          </a:p>
        </p:txBody>
      </p:sp>
    </p:spTree>
    <p:extLst>
      <p:ext uri="{BB962C8B-B14F-4D97-AF65-F5344CB8AC3E}">
        <p14:creationId xmlns:p14="http://schemas.microsoft.com/office/powerpoint/2010/main" val="56892451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20</Notes>
  <HiddenSlides>0</HiddenSlide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Theme</vt:lpstr>
      <vt:lpstr>PowerPoint Presentation</vt:lpstr>
      <vt:lpstr>PowerPoint Presentation</vt:lpstr>
      <vt:lpstr>PowerPoint Presentation</vt:lpstr>
      <vt:lpstr>PowerPoint Presentation</vt:lpstr>
      <vt:lpstr>PowerPoint Presentation</vt:lpstr>
      <vt:lpstr>Internships provide… LEARNERS with an enduring advantage</vt:lpstr>
      <vt:lpstr>Internships provide… EMPLOYERS with skilled, experienced new workers</vt:lpstr>
      <vt:lpstr>Despite strong demand, most learners who want a quality internship “miss out”</vt:lpstr>
      <vt:lpstr>Students of color and those from a two-year program most likely to miss out</vt:lpstr>
      <vt:lpstr>PowerPoint Presentation</vt:lpstr>
      <vt:lpstr>Employers offer range of internship structures, a choice that influences their supply</vt:lpstr>
      <vt:lpstr>A third of employers with internships offer higher quality experiences</vt:lpstr>
      <vt:lpstr>Early-career hiring behaviors can be used to classify employers into four core profiles</vt:lpstr>
      <vt:lpstr>Half of employers motivated to offer internships primarily to attract early-career talent</vt:lpstr>
      <vt:lpstr>PowerPoint Presentation</vt:lpstr>
      <vt:lpstr>Half of employers constrained primarily by operational challenges</vt:lpstr>
      <vt:lpstr>PowerPoint Presentation</vt:lpstr>
      <vt:lpstr>A variety of partnerships and resources can be leveraged to increase internship supply</vt:lpstr>
      <vt:lpstr>A variety of partnerships and resources can be leveraged to increase internship supply</vt:lpstr>
      <vt:lpstr>Key 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Ursula Holtzapple</dc:creator>
  <cp:revision>406</cp:revision>
  <cp:lastPrinted>2024-07-15T21:17:18Z</cp:lastPrinted>
  <dcterms:created xsi:type="dcterms:W3CDTF">2024-05-07T20:14:51Z</dcterms:created>
  <dcterms:modified xsi:type="dcterms:W3CDTF">2024-10-01T15:18:43Z</dcterms:modified>
</cp:coreProperties>
</file>